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00c765a6d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f5ab46b764c16"/>
  </p:sldMasterIdLst>
  <p:sldIdLst>
    <p:sldId xmlns:r="http://schemas.openxmlformats.org/officeDocument/2006/relationships" id="256" r:id="Rf598d8d632fa4a4d"/>
    <p:sldId xmlns:r="http://schemas.openxmlformats.org/officeDocument/2006/relationships" id="257" r:id="R3f46ac9893ed42d6"/>
    <p:sldId xmlns:r="http://schemas.openxmlformats.org/officeDocument/2006/relationships" id="258" r:id="R16b927b286dd4bb6"/>
    <p:sldId xmlns:r="http://schemas.openxmlformats.org/officeDocument/2006/relationships" id="259" r:id="Ra6e2fa827e2c419d"/>
    <p:sldId xmlns:r="http://schemas.openxmlformats.org/officeDocument/2006/relationships" id="260" r:id="Rba28d5355b034aa3"/>
    <p:sldId xmlns:r="http://schemas.openxmlformats.org/officeDocument/2006/relationships" id="261" r:id="R431ed5dd5b5c48b0"/>
    <p:sldId xmlns:r="http://schemas.openxmlformats.org/officeDocument/2006/relationships" id="262" r:id="Re0423fff3b75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f5ab46b764c16" /><Relationship Type="http://schemas.openxmlformats.org/officeDocument/2006/relationships/slide" Target="/ppt/slides/slide1.xml" Id="Rf598d8d632fa4a4d" /><Relationship Type="http://schemas.openxmlformats.org/officeDocument/2006/relationships/slide" Target="/ppt/slides/slide2.xml" Id="R3f46ac9893ed42d6" /><Relationship Type="http://schemas.openxmlformats.org/officeDocument/2006/relationships/slide" Target="/ppt/slides/slide3.xml" Id="R16b927b286dd4bb6" /><Relationship Type="http://schemas.openxmlformats.org/officeDocument/2006/relationships/slide" Target="/ppt/slides/slide4.xml" Id="Ra6e2fa827e2c419d" /><Relationship Type="http://schemas.openxmlformats.org/officeDocument/2006/relationships/slide" Target="/ppt/slides/slide5.xml" Id="Rba28d5355b034aa3" /><Relationship Type="http://schemas.openxmlformats.org/officeDocument/2006/relationships/slide" Target="/ppt/slides/slide6.xml" Id="R431ed5dd5b5c48b0" /><Relationship Type="http://schemas.openxmlformats.org/officeDocument/2006/relationships/slide" Target="/ppt/slides/slide7.xml" Id="Re0423fff3b75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a4b5a0837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216d9ab204a87" /><Relationship Type="http://schemas.openxmlformats.org/officeDocument/2006/relationships/theme" Target="/ppt/slideMasters/theme/theme1.xml" Id="R874bf5b4ead7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216d9ab20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2f46b9111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c95a0fd25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5935989f5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e754715dc41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acdee1a28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90352c54c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996ab5b50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FÆRDER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FÆRDER PROSJEKT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1 762 971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−1 807 470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22 850 129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141 479 000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142 303 039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HOVDE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www.FincaMarbella.com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985 369 496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PROSJEKT AS</a:t>
            </a:r>
          </a:p>
        </p:txBody>
      </p:sp>
    </p:spTree>
  </p:cSld>
  <p:clrMapOvr>
    <a:masterClrMapping xmlns:a="http://schemas.openxmlformats.org/drawingml/2006/main"/>
  </p:clrMapOvr>
</p:sld>
</file>