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8ea598fe634b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bde79d9a124987"/>
  </p:sldMasterIdLst>
  <p:sldIdLst>
    <p:sldId xmlns:r="http://schemas.openxmlformats.org/officeDocument/2006/relationships" id="256" r:id="Rffe84b9f251f4f15"/>
    <p:sldId xmlns:r="http://schemas.openxmlformats.org/officeDocument/2006/relationships" id="257" r:id="R5fae86682c414029"/>
    <p:sldId xmlns:r="http://schemas.openxmlformats.org/officeDocument/2006/relationships" id="258" r:id="Rec384026553549f9"/>
    <p:sldId xmlns:r="http://schemas.openxmlformats.org/officeDocument/2006/relationships" id="259" r:id="R448fde8d581949e0"/>
    <p:sldId xmlns:r="http://schemas.openxmlformats.org/officeDocument/2006/relationships" id="260" r:id="R7fbd10f275c14a89"/>
    <p:sldId xmlns:r="http://schemas.openxmlformats.org/officeDocument/2006/relationships" id="261" r:id="Rcba5f55238fb4737"/>
    <p:sldId xmlns:r="http://schemas.openxmlformats.org/officeDocument/2006/relationships" id="262" r:id="R43c09c5be26e46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bde79d9a124987" /><Relationship Type="http://schemas.openxmlformats.org/officeDocument/2006/relationships/slide" Target="/ppt/slides/slide1.xml" Id="Rffe84b9f251f4f15" /><Relationship Type="http://schemas.openxmlformats.org/officeDocument/2006/relationships/slide" Target="/ppt/slides/slide2.xml" Id="R5fae86682c414029" /><Relationship Type="http://schemas.openxmlformats.org/officeDocument/2006/relationships/slide" Target="/ppt/slides/slide3.xml" Id="Rec384026553549f9" /><Relationship Type="http://schemas.openxmlformats.org/officeDocument/2006/relationships/slide" Target="/ppt/slides/slide4.xml" Id="R448fde8d581949e0" /><Relationship Type="http://schemas.openxmlformats.org/officeDocument/2006/relationships/slide" Target="/ppt/slides/slide5.xml" Id="R7fbd10f275c14a89" /><Relationship Type="http://schemas.openxmlformats.org/officeDocument/2006/relationships/slide" Target="/ppt/slides/slide6.xml" Id="Rcba5f55238fb4737" /><Relationship Type="http://schemas.openxmlformats.org/officeDocument/2006/relationships/slide" Target="/ppt/slides/slide7.xml" Id="R43c09c5be26e46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de827ab2b341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49543d908419d" /><Relationship Type="http://schemas.openxmlformats.org/officeDocument/2006/relationships/theme" Target="/ppt/slideMasters/theme/theme1.xml" Id="R2d489e46f4524d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449543d90841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e002100cbd4d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38693e11cb4a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9588a5c68244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7419591f147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612bca94b54d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cec00386346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381f74bef84e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STRØTVET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STRØTVET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STRØTVET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STRØTVET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STRØTVET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STRØTVET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805 666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−2 871 509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27 266 842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36 095 007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39 254 390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STRØTVET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EIKRE LARSEN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GRAM LARSEN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STRØTVET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Østbyes gate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3014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985 384 673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STRØTVET AS</a:t>
            </a:r>
          </a:p>
        </p:txBody>
      </p:sp>
    </p:spTree>
  </p:cSld>
  <p:clrMapOvr>
    <a:masterClrMapping xmlns:a="http://schemas.openxmlformats.org/drawingml/2006/main"/>
  </p:clrMapOvr>
</p:sld>
</file>