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9e0195b8a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c2aae477d411f"/>
  </p:sldMasterIdLst>
  <p:sldIdLst>
    <p:sldId xmlns:r="http://schemas.openxmlformats.org/officeDocument/2006/relationships" id="256" r:id="R42a56aa01856477f"/>
    <p:sldId xmlns:r="http://schemas.openxmlformats.org/officeDocument/2006/relationships" id="257" r:id="Rfb37eee5ec5b4720"/>
    <p:sldId xmlns:r="http://schemas.openxmlformats.org/officeDocument/2006/relationships" id="258" r:id="Ra6eb34facc6d488b"/>
    <p:sldId xmlns:r="http://schemas.openxmlformats.org/officeDocument/2006/relationships" id="259" r:id="R23da91582c9f48da"/>
    <p:sldId xmlns:r="http://schemas.openxmlformats.org/officeDocument/2006/relationships" id="260" r:id="R2b8f08f7c3104c70"/>
    <p:sldId xmlns:r="http://schemas.openxmlformats.org/officeDocument/2006/relationships" id="261" r:id="R16a291535d3e483d"/>
    <p:sldId xmlns:r="http://schemas.openxmlformats.org/officeDocument/2006/relationships" id="262" r:id="Rcd8107f0f73f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c2aae477d411f" /><Relationship Type="http://schemas.openxmlformats.org/officeDocument/2006/relationships/slide" Target="/ppt/slides/slide1.xml" Id="R42a56aa01856477f" /><Relationship Type="http://schemas.openxmlformats.org/officeDocument/2006/relationships/slide" Target="/ppt/slides/slide2.xml" Id="Rfb37eee5ec5b4720" /><Relationship Type="http://schemas.openxmlformats.org/officeDocument/2006/relationships/slide" Target="/ppt/slides/slide3.xml" Id="Ra6eb34facc6d488b" /><Relationship Type="http://schemas.openxmlformats.org/officeDocument/2006/relationships/slide" Target="/ppt/slides/slide4.xml" Id="R23da91582c9f48da" /><Relationship Type="http://schemas.openxmlformats.org/officeDocument/2006/relationships/slide" Target="/ppt/slides/slide5.xml" Id="R2b8f08f7c3104c70" /><Relationship Type="http://schemas.openxmlformats.org/officeDocument/2006/relationships/slide" Target="/ppt/slides/slide6.xml" Id="R16a291535d3e483d" /><Relationship Type="http://schemas.openxmlformats.org/officeDocument/2006/relationships/slide" Target="/ppt/slides/slide7.xml" Id="Rcd8107f0f73f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193e14435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ca89f8a84966" /><Relationship Type="http://schemas.openxmlformats.org/officeDocument/2006/relationships/theme" Target="/ppt/slideMasters/theme/theme1.xml" Id="R435e6a4ac9da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1ca89f8a8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18afdd0c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2dd8a52a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bc0e3138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94dbd33e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843e4f34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632052b3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06f3249fa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EIENDOM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23 352 651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82 990 412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HÅKON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KJELL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LIV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JANNIKE SVEUM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CAMILLA NORDVIKEN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HALVARD HAGBERG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Rambekkvegen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SVEUM EIENDOM AS</a:t>
            </a:r>
          </a:p>
        </p:txBody>
      </p:sp>
    </p:spTree>
  </p:cSld>
  <p:clrMapOvr>
    <a:masterClrMapping xmlns:a="http://schemas.openxmlformats.org/drawingml/2006/main"/>
  </p:clrMapOvr>
</p:sld>
</file>