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e59e84fa1f4a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88c50187f34f33"/>
  </p:sldMasterIdLst>
  <p:sldIdLst>
    <p:sldId xmlns:r="http://schemas.openxmlformats.org/officeDocument/2006/relationships" id="256" r:id="R582a03cd318945b8"/>
    <p:sldId xmlns:r="http://schemas.openxmlformats.org/officeDocument/2006/relationships" id="257" r:id="Rd63cfad2cb474a9d"/>
    <p:sldId xmlns:r="http://schemas.openxmlformats.org/officeDocument/2006/relationships" id="258" r:id="R620be00d40144837"/>
    <p:sldId xmlns:r="http://schemas.openxmlformats.org/officeDocument/2006/relationships" id="259" r:id="Rfc9c1d681b6f4806"/>
    <p:sldId xmlns:r="http://schemas.openxmlformats.org/officeDocument/2006/relationships" id="260" r:id="Rf77ffb41717e4f54"/>
    <p:sldId xmlns:r="http://schemas.openxmlformats.org/officeDocument/2006/relationships" id="261" r:id="R292240ef1d514590"/>
    <p:sldId xmlns:r="http://schemas.openxmlformats.org/officeDocument/2006/relationships" id="262" r:id="Re5da65a901cd43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88c50187f34f33" /><Relationship Type="http://schemas.openxmlformats.org/officeDocument/2006/relationships/slide" Target="/ppt/slides/slide1.xml" Id="R582a03cd318945b8" /><Relationship Type="http://schemas.openxmlformats.org/officeDocument/2006/relationships/slide" Target="/ppt/slides/slide2.xml" Id="Rd63cfad2cb474a9d" /><Relationship Type="http://schemas.openxmlformats.org/officeDocument/2006/relationships/slide" Target="/ppt/slides/slide3.xml" Id="R620be00d40144837" /><Relationship Type="http://schemas.openxmlformats.org/officeDocument/2006/relationships/slide" Target="/ppt/slides/slide4.xml" Id="Rfc9c1d681b6f4806" /><Relationship Type="http://schemas.openxmlformats.org/officeDocument/2006/relationships/slide" Target="/ppt/slides/slide5.xml" Id="Rf77ffb41717e4f54" /><Relationship Type="http://schemas.openxmlformats.org/officeDocument/2006/relationships/slide" Target="/ppt/slides/slide6.xml" Id="R292240ef1d514590" /><Relationship Type="http://schemas.openxmlformats.org/officeDocument/2006/relationships/slide" Target="/ppt/slides/slide7.xml" Id="Re5da65a901cd43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38142882d24b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ed2f23c2b4b38" /><Relationship Type="http://schemas.openxmlformats.org/officeDocument/2006/relationships/theme" Target="/ppt/slideMasters/theme/theme1.xml" Id="Rc8e7e8a3c5eb44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6ed2f23c2b4b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cd4c54b2341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e1502369a46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f8ae946684e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9697df3604e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a929d7a8a48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38878472f4a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c3859213949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BORGEN INVESTMENT GROUP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BORGEN INVESTMENT GROUP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−998 911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9 283 686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208 667 358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208 677 881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BORGEN NORWAY LLC  –  50,5 %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 INVESTMENT HOLDINGS LLC  –  49,5 %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985 386 196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