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317e81dd5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f660f483e4dab"/>
  </p:sldMasterIdLst>
  <p:sldIdLst>
    <p:sldId xmlns:r="http://schemas.openxmlformats.org/officeDocument/2006/relationships" id="256" r:id="Rd347df000eeb472d"/>
    <p:sldId xmlns:r="http://schemas.openxmlformats.org/officeDocument/2006/relationships" id="257" r:id="Ref71dca1910d4efa"/>
    <p:sldId xmlns:r="http://schemas.openxmlformats.org/officeDocument/2006/relationships" id="258" r:id="Rd888ff85dbee45b0"/>
    <p:sldId xmlns:r="http://schemas.openxmlformats.org/officeDocument/2006/relationships" id="259" r:id="Rb5c919d6ccb542a3"/>
    <p:sldId xmlns:r="http://schemas.openxmlformats.org/officeDocument/2006/relationships" id="260" r:id="Rea30d54a1ca34250"/>
    <p:sldId xmlns:r="http://schemas.openxmlformats.org/officeDocument/2006/relationships" id="261" r:id="R053a45b074074933"/>
    <p:sldId xmlns:r="http://schemas.openxmlformats.org/officeDocument/2006/relationships" id="262" r:id="R133ee1e1ef85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f660f483e4dab" /><Relationship Type="http://schemas.openxmlformats.org/officeDocument/2006/relationships/slide" Target="/ppt/slides/slide1.xml" Id="Rd347df000eeb472d" /><Relationship Type="http://schemas.openxmlformats.org/officeDocument/2006/relationships/slide" Target="/ppt/slides/slide2.xml" Id="Ref71dca1910d4efa" /><Relationship Type="http://schemas.openxmlformats.org/officeDocument/2006/relationships/slide" Target="/ppt/slides/slide3.xml" Id="Rd888ff85dbee45b0" /><Relationship Type="http://schemas.openxmlformats.org/officeDocument/2006/relationships/slide" Target="/ppt/slides/slide4.xml" Id="Rb5c919d6ccb542a3" /><Relationship Type="http://schemas.openxmlformats.org/officeDocument/2006/relationships/slide" Target="/ppt/slides/slide5.xml" Id="Rea30d54a1ca34250" /><Relationship Type="http://schemas.openxmlformats.org/officeDocument/2006/relationships/slide" Target="/ppt/slides/slide6.xml" Id="R053a45b074074933" /><Relationship Type="http://schemas.openxmlformats.org/officeDocument/2006/relationships/slide" Target="/ppt/slides/slide7.xml" Id="R133ee1e1ef85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aaefde940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d9656162b43b1" /><Relationship Type="http://schemas.openxmlformats.org/officeDocument/2006/relationships/theme" Target="/ppt/slideMasters/theme/theme1.xml" Id="Rfb370fbb19c9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d9656162b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9e3cc85f1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22ccd769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ee9b12555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36d45467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e0539b433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a9a1a8704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a45a3b36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 CONSTRUCTION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 CONSTRUCTION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1 126 011 805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43 168 883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42 984 577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149 192 886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625 800 284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 CONSTRUCTION AS</a:t>
            </a:r>
          </a:p>
        </p:txBody>
      </p:sp>
    </p:spTree>
  </p:cSld>
  <p:clrMapOvr>
    <a:masterClrMapping xmlns:a="http://schemas.openxmlformats.org/drawingml/2006/main"/>
  </p:clrMapOvr>
</p:sld>
</file>