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89912d0fe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4309376f647d7"/>
  </p:sldMasterIdLst>
  <p:sldIdLst>
    <p:sldId xmlns:r="http://schemas.openxmlformats.org/officeDocument/2006/relationships" id="256" r:id="R68f635c1665a4ab2"/>
    <p:sldId xmlns:r="http://schemas.openxmlformats.org/officeDocument/2006/relationships" id="257" r:id="R84de8bd20e7b4b8b"/>
    <p:sldId xmlns:r="http://schemas.openxmlformats.org/officeDocument/2006/relationships" id="258" r:id="Ra271512d0bb94a14"/>
    <p:sldId xmlns:r="http://schemas.openxmlformats.org/officeDocument/2006/relationships" id="259" r:id="Rcc6a399d6ace456f"/>
    <p:sldId xmlns:r="http://schemas.openxmlformats.org/officeDocument/2006/relationships" id="260" r:id="R936e8db30c7044b1"/>
    <p:sldId xmlns:r="http://schemas.openxmlformats.org/officeDocument/2006/relationships" id="261" r:id="R9481ad8f54234a78"/>
    <p:sldId xmlns:r="http://schemas.openxmlformats.org/officeDocument/2006/relationships" id="262" r:id="R42f958546c04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4309376f647d7" /><Relationship Type="http://schemas.openxmlformats.org/officeDocument/2006/relationships/slide" Target="/ppt/slides/slide1.xml" Id="R68f635c1665a4ab2" /><Relationship Type="http://schemas.openxmlformats.org/officeDocument/2006/relationships/slide" Target="/ppt/slides/slide2.xml" Id="R84de8bd20e7b4b8b" /><Relationship Type="http://schemas.openxmlformats.org/officeDocument/2006/relationships/slide" Target="/ppt/slides/slide3.xml" Id="Ra271512d0bb94a14" /><Relationship Type="http://schemas.openxmlformats.org/officeDocument/2006/relationships/slide" Target="/ppt/slides/slide4.xml" Id="Rcc6a399d6ace456f" /><Relationship Type="http://schemas.openxmlformats.org/officeDocument/2006/relationships/slide" Target="/ppt/slides/slide5.xml" Id="R936e8db30c7044b1" /><Relationship Type="http://schemas.openxmlformats.org/officeDocument/2006/relationships/slide" Target="/ppt/slides/slide6.xml" Id="R9481ad8f54234a78" /><Relationship Type="http://schemas.openxmlformats.org/officeDocument/2006/relationships/slide" Target="/ppt/slides/slide7.xml" Id="R42f958546c04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59b083c60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9a257f8f546ae" /><Relationship Type="http://schemas.openxmlformats.org/officeDocument/2006/relationships/theme" Target="/ppt/slideMasters/theme/theme1.xml" Id="Rc3852f0659f8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9a257f8f5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00740b85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4612f21d8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de25959b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4dc4f44d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7a6968560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332facd884a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51d525fa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ELEKTRIKEREN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ELEKTRIKEREN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14 685 325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6 211 376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TROND OLAV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 INGE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JORDAL MONICA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EKERHOVD ANDREAS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KENNETH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40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985 402 698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ELEKTRIKEREN AS</a:t>
            </a:r>
          </a:p>
        </p:txBody>
      </p:sp>
    </p:spTree>
  </p:cSld>
  <p:clrMapOvr>
    <a:masterClrMapping xmlns:a="http://schemas.openxmlformats.org/drawingml/2006/main"/>
  </p:clrMapOvr>
</p:sld>
</file>