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01b267e39b45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ccafe7b8bb4fd3"/>
  </p:sldMasterIdLst>
  <p:sldIdLst>
    <p:sldId xmlns:r="http://schemas.openxmlformats.org/officeDocument/2006/relationships" id="256" r:id="R230b350987504bde"/>
    <p:sldId xmlns:r="http://schemas.openxmlformats.org/officeDocument/2006/relationships" id="257" r:id="R1cad4c90a07d425c"/>
    <p:sldId xmlns:r="http://schemas.openxmlformats.org/officeDocument/2006/relationships" id="258" r:id="R001d55528a7c46d6"/>
    <p:sldId xmlns:r="http://schemas.openxmlformats.org/officeDocument/2006/relationships" id="259" r:id="R88fafa26e64748c6"/>
    <p:sldId xmlns:r="http://schemas.openxmlformats.org/officeDocument/2006/relationships" id="260" r:id="Rb24f00d1505b48b6"/>
    <p:sldId xmlns:r="http://schemas.openxmlformats.org/officeDocument/2006/relationships" id="261" r:id="R9c2c4852bca74a22"/>
    <p:sldId xmlns:r="http://schemas.openxmlformats.org/officeDocument/2006/relationships" id="262" r:id="Rf4c49397a82748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cafe7b8bb4fd3" /><Relationship Type="http://schemas.openxmlformats.org/officeDocument/2006/relationships/slide" Target="/ppt/slides/slide1.xml" Id="R230b350987504bde" /><Relationship Type="http://schemas.openxmlformats.org/officeDocument/2006/relationships/slide" Target="/ppt/slides/slide2.xml" Id="R1cad4c90a07d425c" /><Relationship Type="http://schemas.openxmlformats.org/officeDocument/2006/relationships/slide" Target="/ppt/slides/slide3.xml" Id="R001d55528a7c46d6" /><Relationship Type="http://schemas.openxmlformats.org/officeDocument/2006/relationships/slide" Target="/ppt/slides/slide4.xml" Id="R88fafa26e64748c6" /><Relationship Type="http://schemas.openxmlformats.org/officeDocument/2006/relationships/slide" Target="/ppt/slides/slide5.xml" Id="Rb24f00d1505b48b6" /><Relationship Type="http://schemas.openxmlformats.org/officeDocument/2006/relationships/slide" Target="/ppt/slides/slide6.xml" Id="R9c2c4852bca74a22" /><Relationship Type="http://schemas.openxmlformats.org/officeDocument/2006/relationships/slide" Target="/ppt/slides/slide7.xml" Id="Rf4c49397a82748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2bb51c702e44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a8a9522c54118" /><Relationship Type="http://schemas.openxmlformats.org/officeDocument/2006/relationships/theme" Target="/ppt/slideMasters/theme/theme1.xml" Id="R2c56076f5e3a47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7a8a9522c541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828d688204b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d1923ec7542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dad77778f4b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fc71914af44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49b61974240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81a3df38343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8f97482ad49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EXVENT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EXVENT AS ble etablert [år] og holder til i Vøyenenga.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45 494 043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223 598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12 216 567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15 992 794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ZEHNDER GROUP 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Ringeriksveien 195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1339 Vøyenenga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post@exvent.no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www.exvent.no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985 411 832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EXVENT AS</a:t>
            </a:r>
          </a:p>
        </p:txBody>
      </p:sp>
    </p:spTree>
  </p:cSld>
  <p:clrMapOvr>
    <a:masterClrMapping xmlns:a="http://schemas.openxmlformats.org/drawingml/2006/main"/>
  </p:clrMapOvr>
</p:sld>
</file>