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e432242676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31c90bb22a4224"/>
  </p:sldMasterIdLst>
  <p:sldIdLst>
    <p:sldId xmlns:r="http://schemas.openxmlformats.org/officeDocument/2006/relationships" id="256" r:id="R10a3ac12b2894473"/>
    <p:sldId xmlns:r="http://schemas.openxmlformats.org/officeDocument/2006/relationships" id="257" r:id="Rc557de5962f047d2"/>
    <p:sldId xmlns:r="http://schemas.openxmlformats.org/officeDocument/2006/relationships" id="258" r:id="Rc608e5a0eceb4338"/>
    <p:sldId xmlns:r="http://schemas.openxmlformats.org/officeDocument/2006/relationships" id="259" r:id="R189796e9148b48a7"/>
    <p:sldId xmlns:r="http://schemas.openxmlformats.org/officeDocument/2006/relationships" id="260" r:id="R8e15721be4cb4e0d"/>
    <p:sldId xmlns:r="http://schemas.openxmlformats.org/officeDocument/2006/relationships" id="261" r:id="R95d2a6d2c2714ef8"/>
    <p:sldId xmlns:r="http://schemas.openxmlformats.org/officeDocument/2006/relationships" id="262" r:id="R26394bd0222949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1c90bb22a4224" /><Relationship Type="http://schemas.openxmlformats.org/officeDocument/2006/relationships/slide" Target="/ppt/slides/slide1.xml" Id="R10a3ac12b2894473" /><Relationship Type="http://schemas.openxmlformats.org/officeDocument/2006/relationships/slide" Target="/ppt/slides/slide2.xml" Id="Rc557de5962f047d2" /><Relationship Type="http://schemas.openxmlformats.org/officeDocument/2006/relationships/slide" Target="/ppt/slides/slide3.xml" Id="Rc608e5a0eceb4338" /><Relationship Type="http://schemas.openxmlformats.org/officeDocument/2006/relationships/slide" Target="/ppt/slides/slide4.xml" Id="R189796e9148b48a7" /><Relationship Type="http://schemas.openxmlformats.org/officeDocument/2006/relationships/slide" Target="/ppt/slides/slide5.xml" Id="R8e15721be4cb4e0d" /><Relationship Type="http://schemas.openxmlformats.org/officeDocument/2006/relationships/slide" Target="/ppt/slides/slide6.xml" Id="R95d2a6d2c2714ef8" /><Relationship Type="http://schemas.openxmlformats.org/officeDocument/2006/relationships/slide" Target="/ppt/slides/slide7.xml" Id="R26394bd0222949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8a717002440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71d07d4084d7a" /><Relationship Type="http://schemas.openxmlformats.org/officeDocument/2006/relationships/theme" Target="/ppt/slideMasters/theme/theme1.xml" Id="R47a5cc9cd7dc44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971d07d408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39117ecdd40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c87da8f7246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a7c79dbd8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6b443d7bc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025cb671442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e2e57f85344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841eb06b6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SKAIDICENTERET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SKAIDICENTERET AS ble etablert [år] og holder til i Kvalsund.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69 482 579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3 702 173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2 900 509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6 302 306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14 333 155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EIENDOMSELSKAP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HANSEN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Skaidi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9620 Kvalsund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41 62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985 415 293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