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a214777d264a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eb1626e55c4a8c"/>
  </p:sldMasterIdLst>
  <p:sldIdLst>
    <p:sldId xmlns:r="http://schemas.openxmlformats.org/officeDocument/2006/relationships" id="256" r:id="R99fec0bb135d4f54"/>
    <p:sldId xmlns:r="http://schemas.openxmlformats.org/officeDocument/2006/relationships" id="257" r:id="R831148639a7b4d70"/>
    <p:sldId xmlns:r="http://schemas.openxmlformats.org/officeDocument/2006/relationships" id="258" r:id="R10908f2100504ce5"/>
    <p:sldId xmlns:r="http://schemas.openxmlformats.org/officeDocument/2006/relationships" id="259" r:id="Rcf029ded14694f31"/>
    <p:sldId xmlns:r="http://schemas.openxmlformats.org/officeDocument/2006/relationships" id="260" r:id="R045c243f6cd049f3"/>
    <p:sldId xmlns:r="http://schemas.openxmlformats.org/officeDocument/2006/relationships" id="261" r:id="Reabc4d94e7244d03"/>
    <p:sldId xmlns:r="http://schemas.openxmlformats.org/officeDocument/2006/relationships" id="262" r:id="R292a8590826a46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b1626e55c4a8c" /><Relationship Type="http://schemas.openxmlformats.org/officeDocument/2006/relationships/slide" Target="/ppt/slides/slide1.xml" Id="R99fec0bb135d4f54" /><Relationship Type="http://schemas.openxmlformats.org/officeDocument/2006/relationships/slide" Target="/ppt/slides/slide2.xml" Id="R831148639a7b4d70" /><Relationship Type="http://schemas.openxmlformats.org/officeDocument/2006/relationships/slide" Target="/ppt/slides/slide3.xml" Id="R10908f2100504ce5" /><Relationship Type="http://schemas.openxmlformats.org/officeDocument/2006/relationships/slide" Target="/ppt/slides/slide4.xml" Id="Rcf029ded14694f31" /><Relationship Type="http://schemas.openxmlformats.org/officeDocument/2006/relationships/slide" Target="/ppt/slides/slide5.xml" Id="R045c243f6cd049f3" /><Relationship Type="http://schemas.openxmlformats.org/officeDocument/2006/relationships/slide" Target="/ppt/slides/slide6.xml" Id="Reabc4d94e7244d03" /><Relationship Type="http://schemas.openxmlformats.org/officeDocument/2006/relationships/slide" Target="/ppt/slides/slide7.xml" Id="R292a8590826a46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8f4c0e296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c7d30aaa343c9" /><Relationship Type="http://schemas.openxmlformats.org/officeDocument/2006/relationships/theme" Target="/ppt/slideMasters/theme/theme1.xml" Id="R7b7da1e6d12f46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c7d30aaa343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58694f6f040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fa26ecc7f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b0169b5bc4c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e4cb54f7543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5989878c040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f4311b97e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0b2439bb74c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STILASUTLEIE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STILASUTLEIE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STILASUTLEIE AS ble etablert [år] og holder til i Misje.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STILASUTLEIE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STILASUTLEIE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STILASUTLEIE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5 583 606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1 293 027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2 991 432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STILASUTLEIE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MARIE BIRKELAND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BIRKELAND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STILASUTLEIE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Misjevarden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5366 Misje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985 415 390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STILASUTLEIE AS</a:t>
            </a:r>
          </a:p>
        </p:txBody>
      </p:sp>
    </p:spTree>
  </p:cSld>
  <p:clrMapOvr>
    <a:masterClrMapping xmlns:a="http://schemas.openxmlformats.org/drawingml/2006/main"/>
  </p:clrMapOvr>
</p:sld>
</file>