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f6b69c01de4a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559f3a7fe34460"/>
  </p:sldMasterIdLst>
  <p:sldIdLst>
    <p:sldId xmlns:r="http://schemas.openxmlformats.org/officeDocument/2006/relationships" id="256" r:id="R1c0aecf406e141f8"/>
    <p:sldId xmlns:r="http://schemas.openxmlformats.org/officeDocument/2006/relationships" id="257" r:id="R28b8275400c5490d"/>
    <p:sldId xmlns:r="http://schemas.openxmlformats.org/officeDocument/2006/relationships" id="258" r:id="R74a4c68ed3df4743"/>
    <p:sldId xmlns:r="http://schemas.openxmlformats.org/officeDocument/2006/relationships" id="259" r:id="Rcd756408675947de"/>
    <p:sldId xmlns:r="http://schemas.openxmlformats.org/officeDocument/2006/relationships" id="260" r:id="R7e07169cebdf4047"/>
    <p:sldId xmlns:r="http://schemas.openxmlformats.org/officeDocument/2006/relationships" id="261" r:id="R824771dd053d469e"/>
    <p:sldId xmlns:r="http://schemas.openxmlformats.org/officeDocument/2006/relationships" id="262" r:id="R3d828853f85d49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59f3a7fe34460" /><Relationship Type="http://schemas.openxmlformats.org/officeDocument/2006/relationships/slide" Target="/ppt/slides/slide1.xml" Id="R1c0aecf406e141f8" /><Relationship Type="http://schemas.openxmlformats.org/officeDocument/2006/relationships/slide" Target="/ppt/slides/slide2.xml" Id="R28b8275400c5490d" /><Relationship Type="http://schemas.openxmlformats.org/officeDocument/2006/relationships/slide" Target="/ppt/slides/slide3.xml" Id="R74a4c68ed3df4743" /><Relationship Type="http://schemas.openxmlformats.org/officeDocument/2006/relationships/slide" Target="/ppt/slides/slide4.xml" Id="Rcd756408675947de" /><Relationship Type="http://schemas.openxmlformats.org/officeDocument/2006/relationships/slide" Target="/ppt/slides/slide5.xml" Id="R7e07169cebdf4047" /><Relationship Type="http://schemas.openxmlformats.org/officeDocument/2006/relationships/slide" Target="/ppt/slides/slide6.xml" Id="R824771dd053d469e" /><Relationship Type="http://schemas.openxmlformats.org/officeDocument/2006/relationships/slide" Target="/ppt/slides/slide7.xml" Id="R3d828853f85d49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14a1e48374b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fa3c569e84a91" /><Relationship Type="http://schemas.openxmlformats.org/officeDocument/2006/relationships/theme" Target="/ppt/slideMasters/theme/theme1.xml" Id="R8869832fbfcc4c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cfa3c569e84a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8c650d6eb4d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5198f126c42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05b4d5d8946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78b28319b4e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b5e2449a145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23440e1f04d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2cd541f754e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SCALA INDUSTRIVEKTER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INDUSTRIVEKTER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SCALA INDUSTRIVEKTER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INDUSTRIVEKTER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INDUSTRIVEKTER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INDUSTRIVEKTER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1 692 631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307 810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2 607 411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9 520 604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11 038 927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INDUSTRIVEKTER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SIGNY STARHEIM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INDUSTRIVEKTER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Storskjervavegen 47A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985 415 897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INDUSTRIVEKTER AS</a:t>
            </a:r>
          </a:p>
        </p:txBody>
      </p:sp>
    </p:spTree>
  </p:cSld>
  <p:clrMapOvr>
    <a:masterClrMapping xmlns:a="http://schemas.openxmlformats.org/drawingml/2006/main"/>
  </p:clrMapOvr>
</p:sld>
</file>