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672d3812d74c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6f3b79f54c4d35"/>
  </p:sldMasterIdLst>
  <p:sldIdLst>
    <p:sldId xmlns:r="http://schemas.openxmlformats.org/officeDocument/2006/relationships" id="256" r:id="Rdb34bdbd29b1478a"/>
    <p:sldId xmlns:r="http://schemas.openxmlformats.org/officeDocument/2006/relationships" id="257" r:id="R9a5fc29423d74f51"/>
    <p:sldId xmlns:r="http://schemas.openxmlformats.org/officeDocument/2006/relationships" id="258" r:id="R4c8519daad71476a"/>
    <p:sldId xmlns:r="http://schemas.openxmlformats.org/officeDocument/2006/relationships" id="259" r:id="R9626ff64f67343f9"/>
    <p:sldId xmlns:r="http://schemas.openxmlformats.org/officeDocument/2006/relationships" id="260" r:id="R0f49c32db22048ba"/>
    <p:sldId xmlns:r="http://schemas.openxmlformats.org/officeDocument/2006/relationships" id="261" r:id="Rf7c1e79d13af42be"/>
    <p:sldId xmlns:r="http://schemas.openxmlformats.org/officeDocument/2006/relationships" id="262" r:id="R43b0dfd733d54a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6f3b79f54c4d35" /><Relationship Type="http://schemas.openxmlformats.org/officeDocument/2006/relationships/slide" Target="/ppt/slides/slide1.xml" Id="Rdb34bdbd29b1478a" /><Relationship Type="http://schemas.openxmlformats.org/officeDocument/2006/relationships/slide" Target="/ppt/slides/slide2.xml" Id="R9a5fc29423d74f51" /><Relationship Type="http://schemas.openxmlformats.org/officeDocument/2006/relationships/slide" Target="/ppt/slides/slide3.xml" Id="R4c8519daad71476a" /><Relationship Type="http://schemas.openxmlformats.org/officeDocument/2006/relationships/slide" Target="/ppt/slides/slide4.xml" Id="R9626ff64f67343f9" /><Relationship Type="http://schemas.openxmlformats.org/officeDocument/2006/relationships/slide" Target="/ppt/slides/slide5.xml" Id="R0f49c32db22048ba" /><Relationship Type="http://schemas.openxmlformats.org/officeDocument/2006/relationships/slide" Target="/ppt/slides/slide6.xml" Id="Rf7c1e79d13af42be" /><Relationship Type="http://schemas.openxmlformats.org/officeDocument/2006/relationships/slide" Target="/ppt/slides/slide7.xml" Id="R43b0dfd733d54a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8073410054f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ded2b96a64baa" /><Relationship Type="http://schemas.openxmlformats.org/officeDocument/2006/relationships/theme" Target="/ppt/slideMasters/theme/theme1.xml" Id="R9425b3b9662449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9ded2b96a64b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4e831f6694b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7d77a708649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12f5fda1d40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9291791dc40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a83fc502142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ec5169afa49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5e9d18f664f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STRAWBERRY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883 661 000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4 943 368 000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6 331 285 000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ROSALES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ROSASEAE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ROSOIDEAE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STORDALEN PETTER ANKER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22/24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985 430 764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HOLDING AS</a:t>
            </a:r>
          </a:p>
        </p:txBody>
      </p:sp>
    </p:spTree>
  </p:cSld>
  <p:clrMapOvr>
    <a:masterClrMapping xmlns:a="http://schemas.openxmlformats.org/drawingml/2006/main"/>
  </p:clrMapOvr>
</p:sld>
</file>