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487deea30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efed5497a4a1d"/>
  </p:sldMasterIdLst>
  <p:sldIdLst>
    <p:sldId xmlns:r="http://schemas.openxmlformats.org/officeDocument/2006/relationships" id="256" r:id="R0dc4279e590840ae"/>
    <p:sldId xmlns:r="http://schemas.openxmlformats.org/officeDocument/2006/relationships" id="257" r:id="R0737beac6d134373"/>
    <p:sldId xmlns:r="http://schemas.openxmlformats.org/officeDocument/2006/relationships" id="258" r:id="R810017dd3a0743dc"/>
    <p:sldId xmlns:r="http://schemas.openxmlformats.org/officeDocument/2006/relationships" id="259" r:id="Rc831dc9636674546"/>
    <p:sldId xmlns:r="http://schemas.openxmlformats.org/officeDocument/2006/relationships" id="260" r:id="R966648aa3a544955"/>
    <p:sldId xmlns:r="http://schemas.openxmlformats.org/officeDocument/2006/relationships" id="261" r:id="Rce764145e1f0471f"/>
    <p:sldId xmlns:r="http://schemas.openxmlformats.org/officeDocument/2006/relationships" id="262" r:id="R245b9b20318d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efed5497a4a1d" /><Relationship Type="http://schemas.openxmlformats.org/officeDocument/2006/relationships/slide" Target="/ppt/slides/slide1.xml" Id="R0dc4279e590840ae" /><Relationship Type="http://schemas.openxmlformats.org/officeDocument/2006/relationships/slide" Target="/ppt/slides/slide2.xml" Id="R0737beac6d134373" /><Relationship Type="http://schemas.openxmlformats.org/officeDocument/2006/relationships/slide" Target="/ppt/slides/slide3.xml" Id="R810017dd3a0743dc" /><Relationship Type="http://schemas.openxmlformats.org/officeDocument/2006/relationships/slide" Target="/ppt/slides/slide4.xml" Id="Rc831dc9636674546" /><Relationship Type="http://schemas.openxmlformats.org/officeDocument/2006/relationships/slide" Target="/ppt/slides/slide5.xml" Id="R966648aa3a544955" /><Relationship Type="http://schemas.openxmlformats.org/officeDocument/2006/relationships/slide" Target="/ppt/slides/slide6.xml" Id="Rce764145e1f0471f" /><Relationship Type="http://schemas.openxmlformats.org/officeDocument/2006/relationships/slide" Target="/ppt/slides/slide7.xml" Id="R245b9b20318d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54d2996d1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66b98e7534f44" /><Relationship Type="http://schemas.openxmlformats.org/officeDocument/2006/relationships/theme" Target="/ppt/slideMasters/theme/theme1.xml" Id="Rbf5cb57712524c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66b98e753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bf5e3755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26ff36205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8ed870173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ae76002f246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c92ab502d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d49d099a249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60c341bbe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BJØRN EINAR HANSSEN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EINAR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BJØRN EINAR HANSSEN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EINAR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EINAR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EINAR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2 436 457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EINAR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ROY HENRY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EINAR HANSSEN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27 48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royry@online.no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985 436 479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BJØRN EINAR HANSSEN AS</a:t>
            </a:r>
          </a:p>
        </p:txBody>
      </p:sp>
    </p:spTree>
  </p:cSld>
  <p:clrMapOvr>
    <a:masterClrMapping xmlns:a="http://schemas.openxmlformats.org/drawingml/2006/main"/>
  </p:clrMapOvr>
</p:sld>
</file>