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ac17b6282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ec8d86e8843bf"/>
  </p:sldMasterIdLst>
  <p:sldIdLst>
    <p:sldId xmlns:r="http://schemas.openxmlformats.org/officeDocument/2006/relationships" id="256" r:id="Rd81138faa4c04b37"/>
    <p:sldId xmlns:r="http://schemas.openxmlformats.org/officeDocument/2006/relationships" id="257" r:id="Rc5f999dd474f4f57"/>
    <p:sldId xmlns:r="http://schemas.openxmlformats.org/officeDocument/2006/relationships" id="258" r:id="R4be50494351f4be4"/>
    <p:sldId xmlns:r="http://schemas.openxmlformats.org/officeDocument/2006/relationships" id="259" r:id="R4ea035a0afe64fc4"/>
    <p:sldId xmlns:r="http://schemas.openxmlformats.org/officeDocument/2006/relationships" id="260" r:id="R6c085fc243e44ba4"/>
    <p:sldId xmlns:r="http://schemas.openxmlformats.org/officeDocument/2006/relationships" id="261" r:id="R61fbd1769d794163"/>
    <p:sldId xmlns:r="http://schemas.openxmlformats.org/officeDocument/2006/relationships" id="262" r:id="Rb81ca0d2037b4a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ec8d86e8843bf" /><Relationship Type="http://schemas.openxmlformats.org/officeDocument/2006/relationships/slide" Target="/ppt/slides/slide1.xml" Id="Rd81138faa4c04b37" /><Relationship Type="http://schemas.openxmlformats.org/officeDocument/2006/relationships/slide" Target="/ppt/slides/slide2.xml" Id="Rc5f999dd474f4f57" /><Relationship Type="http://schemas.openxmlformats.org/officeDocument/2006/relationships/slide" Target="/ppt/slides/slide3.xml" Id="R4be50494351f4be4" /><Relationship Type="http://schemas.openxmlformats.org/officeDocument/2006/relationships/slide" Target="/ppt/slides/slide4.xml" Id="R4ea035a0afe64fc4" /><Relationship Type="http://schemas.openxmlformats.org/officeDocument/2006/relationships/slide" Target="/ppt/slides/slide5.xml" Id="R6c085fc243e44ba4" /><Relationship Type="http://schemas.openxmlformats.org/officeDocument/2006/relationships/slide" Target="/ppt/slides/slide6.xml" Id="R61fbd1769d794163" /><Relationship Type="http://schemas.openxmlformats.org/officeDocument/2006/relationships/slide" Target="/ppt/slides/slide7.xml" Id="Rb81ca0d2037b4a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8b9e5c159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1b77a3b34232" /><Relationship Type="http://schemas.openxmlformats.org/officeDocument/2006/relationships/theme" Target="/ppt/slideMasters/theme/theme1.xml" Id="Red5cd67b6a46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61b77a3b342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c52632498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e0ac481c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38d158c4d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544b447b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076dea4af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847cd631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c5ca2483e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SJEMMEDALHYTTA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SJEMMEDALHYTTA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SJEMMEDALHYTTA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SJEMMEDALHYTTA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SJEMMEDALHYTTA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SJEMMEDALHYTTA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34 773 109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1 908 955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9 492 336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SJEMMEDALHYTTA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SJEMMEDAL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SJEMMEDALHYTTA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post@sjemmedal.no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www.sjemmedal.no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985 445 583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SJEMMEDALHYTTA AS</a:t>
            </a:r>
          </a:p>
        </p:txBody>
      </p:sp>
    </p:spTree>
  </p:cSld>
  <p:clrMapOvr>
    <a:masterClrMapping xmlns:a="http://schemas.openxmlformats.org/drawingml/2006/main"/>
  </p:clrMapOvr>
</p:sld>
</file>