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41df46eb6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538850b5d439f"/>
  </p:sldMasterIdLst>
  <p:sldIdLst>
    <p:sldId xmlns:r="http://schemas.openxmlformats.org/officeDocument/2006/relationships" id="256" r:id="Rf74a3cf224854bb9"/>
    <p:sldId xmlns:r="http://schemas.openxmlformats.org/officeDocument/2006/relationships" id="257" r:id="R20f2a512f27241a4"/>
    <p:sldId xmlns:r="http://schemas.openxmlformats.org/officeDocument/2006/relationships" id="258" r:id="R66a0628aae8c4206"/>
    <p:sldId xmlns:r="http://schemas.openxmlformats.org/officeDocument/2006/relationships" id="259" r:id="R1cfbc3ae0f964bd3"/>
    <p:sldId xmlns:r="http://schemas.openxmlformats.org/officeDocument/2006/relationships" id="260" r:id="R27ccd0645316498c"/>
    <p:sldId xmlns:r="http://schemas.openxmlformats.org/officeDocument/2006/relationships" id="261" r:id="R83084a8b0023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538850b5d439f" /><Relationship Type="http://schemas.openxmlformats.org/officeDocument/2006/relationships/slide" Target="/ppt/slides/slide1.xml" Id="Rf74a3cf224854bb9" /><Relationship Type="http://schemas.openxmlformats.org/officeDocument/2006/relationships/slide" Target="/ppt/slides/slide2.xml" Id="R20f2a512f27241a4" /><Relationship Type="http://schemas.openxmlformats.org/officeDocument/2006/relationships/slide" Target="/ppt/slides/slide3.xml" Id="R66a0628aae8c4206" /><Relationship Type="http://schemas.openxmlformats.org/officeDocument/2006/relationships/slide" Target="/ppt/slides/slide4.xml" Id="R1cfbc3ae0f964bd3" /><Relationship Type="http://schemas.openxmlformats.org/officeDocument/2006/relationships/slide" Target="/ppt/slides/slide5.xml" Id="R27ccd0645316498c" /><Relationship Type="http://schemas.openxmlformats.org/officeDocument/2006/relationships/slide" Target="/ppt/slides/slide6.xml" Id="R83084a8b0023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87f74f838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2af5cd88491c" /><Relationship Type="http://schemas.openxmlformats.org/officeDocument/2006/relationships/theme" Target="/ppt/slideMasters/theme/theme1.xml" Id="Rf3ed3c36fe3b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22af5cd88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cf7b4aa1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e0e59d6f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d834c7b9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f786b4e0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359272691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0b09ca07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Bliksrud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61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985 449 341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