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0690ed060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d4d217b5e4941"/>
  </p:sldMasterIdLst>
  <p:sldIdLst>
    <p:sldId xmlns:r="http://schemas.openxmlformats.org/officeDocument/2006/relationships" id="256" r:id="Ra1aada4f958f4823"/>
    <p:sldId xmlns:r="http://schemas.openxmlformats.org/officeDocument/2006/relationships" id="257" r:id="R1ae597df04594a49"/>
    <p:sldId xmlns:r="http://schemas.openxmlformats.org/officeDocument/2006/relationships" id="258" r:id="R52347c29d6e44c21"/>
    <p:sldId xmlns:r="http://schemas.openxmlformats.org/officeDocument/2006/relationships" id="259" r:id="Rb3f3bb65cc744509"/>
    <p:sldId xmlns:r="http://schemas.openxmlformats.org/officeDocument/2006/relationships" id="260" r:id="R61584bec6d684a18"/>
    <p:sldId xmlns:r="http://schemas.openxmlformats.org/officeDocument/2006/relationships" id="261" r:id="Rb947dcec2e024024"/>
    <p:sldId xmlns:r="http://schemas.openxmlformats.org/officeDocument/2006/relationships" id="262" r:id="R397673125eb7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d4d217b5e4941" /><Relationship Type="http://schemas.openxmlformats.org/officeDocument/2006/relationships/slide" Target="/ppt/slides/slide1.xml" Id="Ra1aada4f958f4823" /><Relationship Type="http://schemas.openxmlformats.org/officeDocument/2006/relationships/slide" Target="/ppt/slides/slide2.xml" Id="R1ae597df04594a49" /><Relationship Type="http://schemas.openxmlformats.org/officeDocument/2006/relationships/slide" Target="/ppt/slides/slide3.xml" Id="R52347c29d6e44c21" /><Relationship Type="http://schemas.openxmlformats.org/officeDocument/2006/relationships/slide" Target="/ppt/slides/slide4.xml" Id="Rb3f3bb65cc744509" /><Relationship Type="http://schemas.openxmlformats.org/officeDocument/2006/relationships/slide" Target="/ppt/slides/slide5.xml" Id="R61584bec6d684a18" /><Relationship Type="http://schemas.openxmlformats.org/officeDocument/2006/relationships/slide" Target="/ppt/slides/slide6.xml" Id="Rb947dcec2e024024" /><Relationship Type="http://schemas.openxmlformats.org/officeDocument/2006/relationships/slide" Target="/ppt/slides/slide7.xml" Id="R397673125eb7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3ea8506a7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9ded9d414b69" /><Relationship Type="http://schemas.openxmlformats.org/officeDocument/2006/relationships/theme" Target="/ppt/slideMasters/theme/theme1.xml" Id="R26031e96a37f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99ded9d41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786c3432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a309fa58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40f2d830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f3592d4a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eca3b6ae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928a950f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cf69b635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ELEKTRO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22 297 664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2 770 334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HØGENES FRODE ANDREAS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SVEISTRUP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SLORBAK LINDA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THUEN RONNY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Bliksrud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61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985 449 341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ELEKTRO AS</a:t>
            </a:r>
          </a:p>
        </p:txBody>
      </p:sp>
    </p:spTree>
  </p:cSld>
  <p:clrMapOvr>
    <a:masterClrMapping xmlns:a="http://schemas.openxmlformats.org/drawingml/2006/main"/>
  </p:clrMapOvr>
</p:sld>
</file>