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8fbe5f8c1c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e2d5da75b54d04"/>
  </p:sldMasterIdLst>
  <p:sldIdLst>
    <p:sldId xmlns:r="http://schemas.openxmlformats.org/officeDocument/2006/relationships" id="256" r:id="R24a201c9162f4c03"/>
    <p:sldId xmlns:r="http://schemas.openxmlformats.org/officeDocument/2006/relationships" id="257" r:id="Rc95b1e1c9449474c"/>
    <p:sldId xmlns:r="http://schemas.openxmlformats.org/officeDocument/2006/relationships" id="258" r:id="R78014e5f3e1e47bf"/>
    <p:sldId xmlns:r="http://schemas.openxmlformats.org/officeDocument/2006/relationships" id="259" r:id="Re446de16d51f440a"/>
    <p:sldId xmlns:r="http://schemas.openxmlformats.org/officeDocument/2006/relationships" id="260" r:id="Rf95e997eeb9348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e2d5da75b54d04" /><Relationship Type="http://schemas.openxmlformats.org/officeDocument/2006/relationships/slide" Target="/ppt/slides/slide1.xml" Id="R24a201c9162f4c03" /><Relationship Type="http://schemas.openxmlformats.org/officeDocument/2006/relationships/slide" Target="/ppt/slides/slide2.xml" Id="Rc95b1e1c9449474c" /><Relationship Type="http://schemas.openxmlformats.org/officeDocument/2006/relationships/slide" Target="/ppt/slides/slide3.xml" Id="R78014e5f3e1e47bf" /><Relationship Type="http://schemas.openxmlformats.org/officeDocument/2006/relationships/slide" Target="/ppt/slides/slide4.xml" Id="Re446de16d51f440a" /><Relationship Type="http://schemas.openxmlformats.org/officeDocument/2006/relationships/slide" Target="/ppt/slides/slide5.xml" Id="Rf95e997eeb9348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1c9bc752449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2a46a334b4e48" /><Relationship Type="http://schemas.openxmlformats.org/officeDocument/2006/relationships/theme" Target="/ppt/slideMasters/theme/theme1.xml" Id="R80666aa4e81b46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e2a46a334b4e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4ad5d0f1848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ed2719b6347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020e27e34649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41a51384040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eb4f40f5542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HAMAR ARBEIDERPARTI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 ARBEIDERPARTI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ARBEIDERPARTI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Folkets hus, Torggata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hamar@arbeiderparti.no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hamar.arbeiderpartiet.no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985 459 649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HAMAR ARBEIDERPARTI</a:t>
            </a:r>
          </a:p>
        </p:txBody>
      </p:sp>
    </p:spTree>
  </p:cSld>
  <p:clrMapOvr>
    <a:masterClrMapping xmlns:a="http://schemas.openxmlformats.org/drawingml/2006/main"/>
  </p:clrMapOvr>
</p:sld>
</file>