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00c519b5834f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082c7c85b442e2"/>
  </p:sldMasterIdLst>
  <p:sldIdLst>
    <p:sldId xmlns:r="http://schemas.openxmlformats.org/officeDocument/2006/relationships" id="256" r:id="R48b4547c879744e2"/>
    <p:sldId xmlns:r="http://schemas.openxmlformats.org/officeDocument/2006/relationships" id="257" r:id="R836a6f8f658e4bda"/>
    <p:sldId xmlns:r="http://schemas.openxmlformats.org/officeDocument/2006/relationships" id="258" r:id="Rf7d1120dbed541de"/>
    <p:sldId xmlns:r="http://schemas.openxmlformats.org/officeDocument/2006/relationships" id="259" r:id="R2a60229d69c84aa6"/>
    <p:sldId xmlns:r="http://schemas.openxmlformats.org/officeDocument/2006/relationships" id="260" r:id="R2f35543a24994e8e"/>
    <p:sldId xmlns:r="http://schemas.openxmlformats.org/officeDocument/2006/relationships" id="261" r:id="R520d5514e2454b0b"/>
    <p:sldId xmlns:r="http://schemas.openxmlformats.org/officeDocument/2006/relationships" id="262" r:id="R128ba7fe6ec241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082c7c85b442e2" /><Relationship Type="http://schemas.openxmlformats.org/officeDocument/2006/relationships/slide" Target="/ppt/slides/slide1.xml" Id="R48b4547c879744e2" /><Relationship Type="http://schemas.openxmlformats.org/officeDocument/2006/relationships/slide" Target="/ppt/slides/slide2.xml" Id="R836a6f8f658e4bda" /><Relationship Type="http://schemas.openxmlformats.org/officeDocument/2006/relationships/slide" Target="/ppt/slides/slide3.xml" Id="Rf7d1120dbed541de" /><Relationship Type="http://schemas.openxmlformats.org/officeDocument/2006/relationships/slide" Target="/ppt/slides/slide4.xml" Id="R2a60229d69c84aa6" /><Relationship Type="http://schemas.openxmlformats.org/officeDocument/2006/relationships/slide" Target="/ppt/slides/slide5.xml" Id="R2f35543a24994e8e" /><Relationship Type="http://schemas.openxmlformats.org/officeDocument/2006/relationships/slide" Target="/ppt/slides/slide6.xml" Id="R520d5514e2454b0b" /><Relationship Type="http://schemas.openxmlformats.org/officeDocument/2006/relationships/slide" Target="/ppt/slides/slide7.xml" Id="R128ba7fe6ec241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e42943637447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19b2b13ab4171" /><Relationship Type="http://schemas.openxmlformats.org/officeDocument/2006/relationships/theme" Target="/ppt/slideMasters/theme/theme1.xml" Id="R85f9216c2a8847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119b2b13ab41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d1846b17940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fddc09e544e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8594e96f742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7378e61874d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c944cd16648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02a69c02145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635ce0cc747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TRANCORP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TRANCORP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TRANCORP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TRANCORP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TRANCORP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TRANCORP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261 256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445 099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TRANCORP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 TRUNG THIEN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TRANCORP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Trung Tran, Brekkerødlia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1782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post@trancorp.no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www.trancorp.no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985 461 287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TRANCORP AS</a:t>
            </a:r>
          </a:p>
        </p:txBody>
      </p:sp>
    </p:spTree>
  </p:cSld>
  <p:clrMapOvr>
    <a:masterClrMapping xmlns:a="http://schemas.openxmlformats.org/drawingml/2006/main"/>
  </p:clrMapOvr>
</p:sld>
</file>