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795f519ce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64d3bbab34499"/>
  </p:sldMasterIdLst>
  <p:sldIdLst>
    <p:sldId xmlns:r="http://schemas.openxmlformats.org/officeDocument/2006/relationships" id="256" r:id="R6f5fe44e02564fd4"/>
    <p:sldId xmlns:r="http://schemas.openxmlformats.org/officeDocument/2006/relationships" id="257" r:id="R052d74e7d3ed4f4e"/>
    <p:sldId xmlns:r="http://schemas.openxmlformats.org/officeDocument/2006/relationships" id="258" r:id="R5645c0793eae4a2b"/>
    <p:sldId xmlns:r="http://schemas.openxmlformats.org/officeDocument/2006/relationships" id="259" r:id="R6e836d770f71457b"/>
    <p:sldId xmlns:r="http://schemas.openxmlformats.org/officeDocument/2006/relationships" id="260" r:id="R242a91508ce240e2"/>
    <p:sldId xmlns:r="http://schemas.openxmlformats.org/officeDocument/2006/relationships" id="261" r:id="R5528d5208c4f46e4"/>
    <p:sldId xmlns:r="http://schemas.openxmlformats.org/officeDocument/2006/relationships" id="262" r:id="R783da74d36be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64d3bbab34499" /><Relationship Type="http://schemas.openxmlformats.org/officeDocument/2006/relationships/slide" Target="/ppt/slides/slide1.xml" Id="R6f5fe44e02564fd4" /><Relationship Type="http://schemas.openxmlformats.org/officeDocument/2006/relationships/slide" Target="/ppt/slides/slide2.xml" Id="R052d74e7d3ed4f4e" /><Relationship Type="http://schemas.openxmlformats.org/officeDocument/2006/relationships/slide" Target="/ppt/slides/slide3.xml" Id="R5645c0793eae4a2b" /><Relationship Type="http://schemas.openxmlformats.org/officeDocument/2006/relationships/slide" Target="/ppt/slides/slide4.xml" Id="R6e836d770f71457b" /><Relationship Type="http://schemas.openxmlformats.org/officeDocument/2006/relationships/slide" Target="/ppt/slides/slide5.xml" Id="R242a91508ce240e2" /><Relationship Type="http://schemas.openxmlformats.org/officeDocument/2006/relationships/slide" Target="/ppt/slides/slide6.xml" Id="R5528d5208c4f46e4" /><Relationship Type="http://schemas.openxmlformats.org/officeDocument/2006/relationships/slide" Target="/ppt/slides/slide7.xml" Id="R783da74d36be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91910cc8b4b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3a876ca0c4fa8" /><Relationship Type="http://schemas.openxmlformats.org/officeDocument/2006/relationships/theme" Target="/ppt/slideMasters/theme/theme1.xml" Id="Rc883abfffd23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3a876ca0c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230d66023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6bd49a344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0342147fe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b1b08025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592f98d5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90c3d91ab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2e441420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WATRIUM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WATRIUM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560 989 944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488 609 801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537 498 711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3 393 128 053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4 617 290 001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WOYAGE AS  –  86,9 %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WALLY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KRISWIL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KRISWIL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WOYAGE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ICOR CAPITAL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Kanalen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04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985 470 405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WATRIUM AS</a:t>
            </a:r>
          </a:p>
        </p:txBody>
      </p:sp>
    </p:spTree>
  </p:cSld>
  <p:clrMapOvr>
    <a:masterClrMapping xmlns:a="http://schemas.openxmlformats.org/drawingml/2006/main"/>
  </p:clrMapOvr>
</p:sld>
</file>