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4517d0870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cf699e3cc41e2"/>
  </p:sldMasterIdLst>
  <p:sldIdLst>
    <p:sldId xmlns:r="http://schemas.openxmlformats.org/officeDocument/2006/relationships" id="256" r:id="R254579837da9432a"/>
    <p:sldId xmlns:r="http://schemas.openxmlformats.org/officeDocument/2006/relationships" id="257" r:id="R10169669b0334501"/>
    <p:sldId xmlns:r="http://schemas.openxmlformats.org/officeDocument/2006/relationships" id="258" r:id="Reb9f0f09c34741ab"/>
    <p:sldId xmlns:r="http://schemas.openxmlformats.org/officeDocument/2006/relationships" id="259" r:id="R8a53c563516446d6"/>
    <p:sldId xmlns:r="http://schemas.openxmlformats.org/officeDocument/2006/relationships" id="260" r:id="R5b7ae608808842f8"/>
    <p:sldId xmlns:r="http://schemas.openxmlformats.org/officeDocument/2006/relationships" id="261" r:id="R601cb4f4d14641ce"/>
    <p:sldId xmlns:r="http://schemas.openxmlformats.org/officeDocument/2006/relationships" id="262" r:id="R2b86e5fbd3bb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cf699e3cc41e2" /><Relationship Type="http://schemas.openxmlformats.org/officeDocument/2006/relationships/slide" Target="/ppt/slides/slide1.xml" Id="R254579837da9432a" /><Relationship Type="http://schemas.openxmlformats.org/officeDocument/2006/relationships/slide" Target="/ppt/slides/slide2.xml" Id="R10169669b0334501" /><Relationship Type="http://schemas.openxmlformats.org/officeDocument/2006/relationships/slide" Target="/ppt/slides/slide3.xml" Id="Reb9f0f09c34741ab" /><Relationship Type="http://schemas.openxmlformats.org/officeDocument/2006/relationships/slide" Target="/ppt/slides/slide4.xml" Id="R8a53c563516446d6" /><Relationship Type="http://schemas.openxmlformats.org/officeDocument/2006/relationships/slide" Target="/ppt/slides/slide5.xml" Id="R5b7ae608808842f8" /><Relationship Type="http://schemas.openxmlformats.org/officeDocument/2006/relationships/slide" Target="/ppt/slides/slide6.xml" Id="R601cb4f4d14641ce" /><Relationship Type="http://schemas.openxmlformats.org/officeDocument/2006/relationships/slide" Target="/ppt/slides/slide7.xml" Id="R2b86e5fbd3bb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7db30ed9045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574be45a3482d" /><Relationship Type="http://schemas.openxmlformats.org/officeDocument/2006/relationships/theme" Target="/ppt/slideMasters/theme/theme1.xml" Id="R6c225dc64ae5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574be45a3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3201649f041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c2803ede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6651a5a34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1feb2ecd42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d3addd80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c7e7686f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bf7aa44b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STORO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STORO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17 078 769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325 561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FYEN THORMOD EDVIN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HILLESTAD JAN OLAF  –  33,7 %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AVRIA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BANGSTAD HOLDING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71 15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985 470 871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STORO AS</a:t>
            </a:r>
          </a:p>
        </p:txBody>
      </p:sp>
    </p:spTree>
  </p:cSld>
  <p:clrMapOvr>
    <a:masterClrMapping xmlns:a="http://schemas.openxmlformats.org/drawingml/2006/main"/>
  </p:clrMapOvr>
</p:sld>
</file>