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c940cf63804b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c1273501cc49c4"/>
  </p:sldMasterIdLst>
  <p:sldIdLst>
    <p:sldId xmlns:r="http://schemas.openxmlformats.org/officeDocument/2006/relationships" id="256" r:id="Rcd37e834510b4997"/>
    <p:sldId xmlns:r="http://schemas.openxmlformats.org/officeDocument/2006/relationships" id="257" r:id="Rb40a6755d92c4f31"/>
    <p:sldId xmlns:r="http://schemas.openxmlformats.org/officeDocument/2006/relationships" id="258" r:id="R6b1159aa8b1241e4"/>
    <p:sldId xmlns:r="http://schemas.openxmlformats.org/officeDocument/2006/relationships" id="259" r:id="R5cf366acc48b4cee"/>
    <p:sldId xmlns:r="http://schemas.openxmlformats.org/officeDocument/2006/relationships" id="260" r:id="Rc0831266a7284993"/>
    <p:sldId xmlns:r="http://schemas.openxmlformats.org/officeDocument/2006/relationships" id="261" r:id="Rae7869a656b24635"/>
    <p:sldId xmlns:r="http://schemas.openxmlformats.org/officeDocument/2006/relationships" id="262" r:id="R8ae3236316b544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c1273501cc49c4" /><Relationship Type="http://schemas.openxmlformats.org/officeDocument/2006/relationships/slide" Target="/ppt/slides/slide1.xml" Id="Rcd37e834510b4997" /><Relationship Type="http://schemas.openxmlformats.org/officeDocument/2006/relationships/slide" Target="/ppt/slides/slide2.xml" Id="Rb40a6755d92c4f31" /><Relationship Type="http://schemas.openxmlformats.org/officeDocument/2006/relationships/slide" Target="/ppt/slides/slide3.xml" Id="R6b1159aa8b1241e4" /><Relationship Type="http://schemas.openxmlformats.org/officeDocument/2006/relationships/slide" Target="/ppt/slides/slide4.xml" Id="R5cf366acc48b4cee" /><Relationship Type="http://schemas.openxmlformats.org/officeDocument/2006/relationships/slide" Target="/ppt/slides/slide5.xml" Id="Rc0831266a7284993" /><Relationship Type="http://schemas.openxmlformats.org/officeDocument/2006/relationships/slide" Target="/ppt/slides/slide6.xml" Id="Rae7869a656b24635" /><Relationship Type="http://schemas.openxmlformats.org/officeDocument/2006/relationships/slide" Target="/ppt/slides/slide7.xml" Id="R8ae3236316b544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d4fdd2b7b046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6fd3061e84a73" /><Relationship Type="http://schemas.openxmlformats.org/officeDocument/2006/relationships/theme" Target="/ppt/slideMasters/theme/theme1.xml" Id="Rb106576f67d041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66fd3061e84a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d3a0a382c43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7c4e9166442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e72103ed84c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99a6aa65840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2abeade2b4e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8331a4d0448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bff307b9840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TJØME RØRSERVICE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TJØME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TJØME RØRSERVICE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TJØME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TJØME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TJØME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21 068 331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1 688 093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1 368 039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3 399 712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11 055 101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TJØME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B TERJESEN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TJØME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Smidsrødveien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985 471 304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TJØME RØRSERVICE AS</a:t>
            </a:r>
          </a:p>
        </p:txBody>
      </p:sp>
    </p:spTree>
  </p:cSld>
  <p:clrMapOvr>
    <a:masterClrMapping xmlns:a="http://schemas.openxmlformats.org/drawingml/2006/main"/>
  </p:clrMapOvr>
</p:sld>
</file>