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ae6f4fa0204c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5e57a85b7f4c9c"/>
  </p:sldMasterIdLst>
  <p:sldIdLst>
    <p:sldId xmlns:r="http://schemas.openxmlformats.org/officeDocument/2006/relationships" id="256" r:id="R7807cd8334d84bd3"/>
    <p:sldId xmlns:r="http://schemas.openxmlformats.org/officeDocument/2006/relationships" id="257" r:id="Reca0467c40f643a6"/>
    <p:sldId xmlns:r="http://schemas.openxmlformats.org/officeDocument/2006/relationships" id="258" r:id="R93b076aca55e4d23"/>
    <p:sldId xmlns:r="http://schemas.openxmlformats.org/officeDocument/2006/relationships" id="259" r:id="R3a92a46eb8dc4893"/>
    <p:sldId xmlns:r="http://schemas.openxmlformats.org/officeDocument/2006/relationships" id="260" r:id="Re313b3e456f849df"/>
    <p:sldId xmlns:r="http://schemas.openxmlformats.org/officeDocument/2006/relationships" id="261" r:id="R17cc501a916e4896"/>
    <p:sldId xmlns:r="http://schemas.openxmlformats.org/officeDocument/2006/relationships" id="262" r:id="R22331af87b0248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5e57a85b7f4c9c" /><Relationship Type="http://schemas.openxmlformats.org/officeDocument/2006/relationships/slide" Target="/ppt/slides/slide1.xml" Id="R7807cd8334d84bd3" /><Relationship Type="http://schemas.openxmlformats.org/officeDocument/2006/relationships/slide" Target="/ppt/slides/slide2.xml" Id="Reca0467c40f643a6" /><Relationship Type="http://schemas.openxmlformats.org/officeDocument/2006/relationships/slide" Target="/ppt/slides/slide3.xml" Id="R93b076aca55e4d23" /><Relationship Type="http://schemas.openxmlformats.org/officeDocument/2006/relationships/slide" Target="/ppt/slides/slide4.xml" Id="R3a92a46eb8dc4893" /><Relationship Type="http://schemas.openxmlformats.org/officeDocument/2006/relationships/slide" Target="/ppt/slides/slide5.xml" Id="Re313b3e456f849df" /><Relationship Type="http://schemas.openxmlformats.org/officeDocument/2006/relationships/slide" Target="/ppt/slides/slide6.xml" Id="R17cc501a916e4896" /><Relationship Type="http://schemas.openxmlformats.org/officeDocument/2006/relationships/slide" Target="/ppt/slides/slide7.xml" Id="R22331af87b0248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33153f189e4b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68b868e884afe" /><Relationship Type="http://schemas.openxmlformats.org/officeDocument/2006/relationships/theme" Target="/ppt/slideMasters/theme/theme1.xml" Id="R879fc1f8c1b34e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a68b868e884a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4345b5d4541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7debb829e49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459066b654f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5e089d37747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d2b45565340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6e4d98a374a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4d0cde1ea4b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ØSTLANDSKE VEI OG BETONG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VEI OG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ØSTLANDSKE VEI OG BETONG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VEI OG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VEI OG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VEI OG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47 272 714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−4 258 958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−5 208 923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−2 992 968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16 765 539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VEI OG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BRÅTEN EIENDOM AS  –  27,6 %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MAUKEN AS  –  19,7 %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KAPSTAD MARY ANNE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ING. G HOLTE AS  –  10,7 %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TJØNNTVEIT MAGNE  –  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IVERSEN VIDAR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VEI OG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Leirdals vei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25 44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post@ovb.no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985 475 628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VEI OG BETONG AS</a:t>
            </a:r>
          </a:p>
        </p:txBody>
      </p:sp>
    </p:spTree>
  </p:cSld>
  <p:clrMapOvr>
    <a:masterClrMapping xmlns:a="http://schemas.openxmlformats.org/drawingml/2006/main"/>
  </p:clrMapOvr>
</p:sld>
</file>