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2d56854d9d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776931cbf4180"/>
  </p:sldMasterIdLst>
  <p:sldIdLst>
    <p:sldId xmlns:r="http://schemas.openxmlformats.org/officeDocument/2006/relationships" id="256" r:id="R7bcc15a3f2704799"/>
    <p:sldId xmlns:r="http://schemas.openxmlformats.org/officeDocument/2006/relationships" id="257" r:id="R7bf293e0694c4557"/>
    <p:sldId xmlns:r="http://schemas.openxmlformats.org/officeDocument/2006/relationships" id="258" r:id="R9f59f159c6c946fe"/>
    <p:sldId xmlns:r="http://schemas.openxmlformats.org/officeDocument/2006/relationships" id="259" r:id="Ree5f18c9f3c248a2"/>
    <p:sldId xmlns:r="http://schemas.openxmlformats.org/officeDocument/2006/relationships" id="260" r:id="R3d545896e98647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776931cbf4180" /><Relationship Type="http://schemas.openxmlformats.org/officeDocument/2006/relationships/slide" Target="/ppt/slides/slide1.xml" Id="R7bcc15a3f2704799" /><Relationship Type="http://schemas.openxmlformats.org/officeDocument/2006/relationships/slide" Target="/ppt/slides/slide2.xml" Id="R7bf293e0694c4557" /><Relationship Type="http://schemas.openxmlformats.org/officeDocument/2006/relationships/slide" Target="/ppt/slides/slide3.xml" Id="R9f59f159c6c946fe" /><Relationship Type="http://schemas.openxmlformats.org/officeDocument/2006/relationships/slide" Target="/ppt/slides/slide4.xml" Id="Ree5f18c9f3c248a2" /><Relationship Type="http://schemas.openxmlformats.org/officeDocument/2006/relationships/slide" Target="/ppt/slides/slide5.xml" Id="R3d545896e98647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c91dbe7384e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ecf1190a0475c" /><Relationship Type="http://schemas.openxmlformats.org/officeDocument/2006/relationships/theme" Target="/ppt/slideMasters/theme/theme1.xml" Id="R4268c74c189143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ecf1190a047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cb1e610ce44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a3587fb3741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4cada36b146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07a8a08fc42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9434e030a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BÅTLAGET NJORD/TYSNES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BÅTLAGET NJORD/TYSNES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BÅTLAGET NJORD/TYSNES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BÅTLAGET NJORD/TYSNES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BÅTLAGET NJORD/TYSNES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BÅTLAGET NJORD/TYSNES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Njordstø, Vee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lars.solberg@njordtysnes.no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www..njordtysnes.no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985 489 009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BÅTLAGET NJORD/TYSNES</a:t>
            </a:r>
          </a:p>
        </p:txBody>
      </p:sp>
    </p:spTree>
  </p:cSld>
  <p:clrMapOvr>
    <a:masterClrMapping xmlns:a="http://schemas.openxmlformats.org/drawingml/2006/main"/>
  </p:clrMapOvr>
</p:sld>
</file>