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29b1aab38942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937e0f49844793"/>
  </p:sldMasterIdLst>
  <p:sldIdLst>
    <p:sldId xmlns:r="http://schemas.openxmlformats.org/officeDocument/2006/relationships" id="256" r:id="R28353db4d8654754"/>
    <p:sldId xmlns:r="http://schemas.openxmlformats.org/officeDocument/2006/relationships" id="257" r:id="R0c9d40e25c55405e"/>
    <p:sldId xmlns:r="http://schemas.openxmlformats.org/officeDocument/2006/relationships" id="258" r:id="Rd03aa0c650214a45"/>
    <p:sldId xmlns:r="http://schemas.openxmlformats.org/officeDocument/2006/relationships" id="259" r:id="R8df84409c3804c52"/>
    <p:sldId xmlns:r="http://schemas.openxmlformats.org/officeDocument/2006/relationships" id="260" r:id="R792682736102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37e0f49844793" /><Relationship Type="http://schemas.openxmlformats.org/officeDocument/2006/relationships/slide" Target="/ppt/slides/slide1.xml" Id="R28353db4d8654754" /><Relationship Type="http://schemas.openxmlformats.org/officeDocument/2006/relationships/slide" Target="/ppt/slides/slide2.xml" Id="R0c9d40e25c55405e" /><Relationship Type="http://schemas.openxmlformats.org/officeDocument/2006/relationships/slide" Target="/ppt/slides/slide3.xml" Id="Rd03aa0c650214a45" /><Relationship Type="http://schemas.openxmlformats.org/officeDocument/2006/relationships/slide" Target="/ppt/slides/slide4.xml" Id="R8df84409c3804c52" /><Relationship Type="http://schemas.openxmlformats.org/officeDocument/2006/relationships/slide" Target="/ppt/slides/slide5.xml" Id="R792682736102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33584109b4d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b516b77444d4b" /><Relationship Type="http://schemas.openxmlformats.org/officeDocument/2006/relationships/theme" Target="/ppt/slideMasters/theme/theme1.xml" Id="Rb9f294f533ca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b516b77444d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2e96ed14640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f4e756e5947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66166c9ff43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e910485c046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c42cbbf0648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SKARSNUTEN HOTELL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SKARSNUTEN HOTELL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SKARSNUTEN HOTELL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SKARSNUTEN HOTELL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SKARSNUTEN HOTELL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SKARSNUTEN HOTELL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3561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32061700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booking@skarsnutenhotel.no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www.skarsnutenhotel.no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985 497 613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SKARSNUTEN HOTELL</a:t>
            </a:r>
          </a:p>
        </p:txBody>
      </p:sp>
    </p:spTree>
  </p:cSld>
  <p:clrMapOvr>
    <a:masterClrMapping xmlns:a="http://schemas.openxmlformats.org/drawingml/2006/main"/>
  </p:clrMapOvr>
</p:sld>
</file>