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6d12602fc943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0acf4933034643"/>
  </p:sldMasterIdLst>
  <p:sldIdLst>
    <p:sldId xmlns:r="http://schemas.openxmlformats.org/officeDocument/2006/relationships" id="256" r:id="Rbbc206d669344e76"/>
    <p:sldId xmlns:r="http://schemas.openxmlformats.org/officeDocument/2006/relationships" id="257" r:id="R9e96411310ce4de5"/>
    <p:sldId xmlns:r="http://schemas.openxmlformats.org/officeDocument/2006/relationships" id="258" r:id="Rf1c2420bb5cc4b75"/>
    <p:sldId xmlns:r="http://schemas.openxmlformats.org/officeDocument/2006/relationships" id="259" r:id="Rae306b9b3ea24537"/>
    <p:sldId xmlns:r="http://schemas.openxmlformats.org/officeDocument/2006/relationships" id="260" r:id="Raab91de78cbc4a9b"/>
    <p:sldId xmlns:r="http://schemas.openxmlformats.org/officeDocument/2006/relationships" id="261" r:id="R49d8ed7523b04f82"/>
    <p:sldId xmlns:r="http://schemas.openxmlformats.org/officeDocument/2006/relationships" id="262" r:id="Rca9b59461ebd4e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0acf4933034643" /><Relationship Type="http://schemas.openxmlformats.org/officeDocument/2006/relationships/slide" Target="/ppt/slides/slide1.xml" Id="Rbbc206d669344e76" /><Relationship Type="http://schemas.openxmlformats.org/officeDocument/2006/relationships/slide" Target="/ppt/slides/slide2.xml" Id="R9e96411310ce4de5" /><Relationship Type="http://schemas.openxmlformats.org/officeDocument/2006/relationships/slide" Target="/ppt/slides/slide3.xml" Id="Rf1c2420bb5cc4b75" /><Relationship Type="http://schemas.openxmlformats.org/officeDocument/2006/relationships/slide" Target="/ppt/slides/slide4.xml" Id="Rae306b9b3ea24537" /><Relationship Type="http://schemas.openxmlformats.org/officeDocument/2006/relationships/slide" Target="/ppt/slides/slide5.xml" Id="Raab91de78cbc4a9b" /><Relationship Type="http://schemas.openxmlformats.org/officeDocument/2006/relationships/slide" Target="/ppt/slides/slide6.xml" Id="R49d8ed7523b04f82" /><Relationship Type="http://schemas.openxmlformats.org/officeDocument/2006/relationships/slide" Target="/ppt/slides/slide7.xml" Id="Rca9b59461ebd4e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35f098a4a47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bb9dbc3af4d77" /><Relationship Type="http://schemas.openxmlformats.org/officeDocument/2006/relationships/theme" Target="/ppt/slideMasters/theme/theme1.xml" Id="R8ed260c1cfbd46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abb9dbc3af4d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a9a6160fa4a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48325b1a14a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e7509a6cb4a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c5f90639640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77502717b4b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64c0d7c764f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eb7c53a3943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STONEHOME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STONEHOME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STONEHOME INVEST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STONEHOME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STONEHOME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STONEHOME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−496 488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1 934 113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10 799 608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STONEHOME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STENEHJEM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STONEHOME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Lahellevegen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3919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62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post@ibix.no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985 502 641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STONEHOME INVEST AS</a:t>
            </a:r>
          </a:p>
        </p:txBody>
      </p:sp>
    </p:spTree>
  </p:cSld>
  <p:clrMapOvr>
    <a:masterClrMapping xmlns:a="http://schemas.openxmlformats.org/drawingml/2006/main"/>
  </p:clrMapOvr>
</p:sld>
</file>