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e05ccbbef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c225f0c4944da"/>
  </p:sldMasterIdLst>
  <p:sldIdLst>
    <p:sldId xmlns:r="http://schemas.openxmlformats.org/officeDocument/2006/relationships" id="256" r:id="Rfd3f64193db14274"/>
    <p:sldId xmlns:r="http://schemas.openxmlformats.org/officeDocument/2006/relationships" id="257" r:id="R75ab5cdef6ef432b"/>
    <p:sldId xmlns:r="http://schemas.openxmlformats.org/officeDocument/2006/relationships" id="258" r:id="R70ee3c4b82fa413b"/>
    <p:sldId xmlns:r="http://schemas.openxmlformats.org/officeDocument/2006/relationships" id="259" r:id="R5aec14ebb0874f50"/>
    <p:sldId xmlns:r="http://schemas.openxmlformats.org/officeDocument/2006/relationships" id="260" r:id="R09e979bb6c864de4"/>
    <p:sldId xmlns:r="http://schemas.openxmlformats.org/officeDocument/2006/relationships" id="261" r:id="R7a2d7ca5a11d41fe"/>
    <p:sldId xmlns:r="http://schemas.openxmlformats.org/officeDocument/2006/relationships" id="262" r:id="R288b4f210b5e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c225f0c4944da" /><Relationship Type="http://schemas.openxmlformats.org/officeDocument/2006/relationships/slide" Target="/ppt/slides/slide1.xml" Id="Rfd3f64193db14274" /><Relationship Type="http://schemas.openxmlformats.org/officeDocument/2006/relationships/slide" Target="/ppt/slides/slide2.xml" Id="R75ab5cdef6ef432b" /><Relationship Type="http://schemas.openxmlformats.org/officeDocument/2006/relationships/slide" Target="/ppt/slides/slide3.xml" Id="R70ee3c4b82fa413b" /><Relationship Type="http://schemas.openxmlformats.org/officeDocument/2006/relationships/slide" Target="/ppt/slides/slide4.xml" Id="R5aec14ebb0874f50" /><Relationship Type="http://schemas.openxmlformats.org/officeDocument/2006/relationships/slide" Target="/ppt/slides/slide5.xml" Id="R09e979bb6c864de4" /><Relationship Type="http://schemas.openxmlformats.org/officeDocument/2006/relationships/slide" Target="/ppt/slides/slide6.xml" Id="R7a2d7ca5a11d41fe" /><Relationship Type="http://schemas.openxmlformats.org/officeDocument/2006/relationships/slide" Target="/ppt/slides/slide7.xml" Id="R288b4f210b5e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1feac5ac3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98bbf9ee9418c" /><Relationship Type="http://schemas.openxmlformats.org/officeDocument/2006/relationships/theme" Target="/ppt/slideMasters/theme/theme1.xml" Id="Rd7496a92bd82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98bbf9ee9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bb91070b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7b032042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715a78d7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03ca07c5e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03150b6a2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d18bdcdec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d52f6fb2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NOVUS RÅD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NOVUS RÅD OG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4 717 449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STINA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KARIANNE KRISTIANSEN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stian.kristiansen@accountor.no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985 534 748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RÅD OG REGNSKAP AS</a:t>
            </a:r>
          </a:p>
        </p:txBody>
      </p:sp>
    </p:spTree>
  </p:cSld>
  <p:clrMapOvr>
    <a:masterClrMapping xmlns:a="http://schemas.openxmlformats.org/drawingml/2006/main"/>
  </p:clrMapOvr>
</p:sld>
</file>