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95ad0a11f948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7064e2d7af40ec"/>
  </p:sldMasterIdLst>
  <p:sldIdLst>
    <p:sldId xmlns:r="http://schemas.openxmlformats.org/officeDocument/2006/relationships" id="256" r:id="R5a889bbd46ca4458"/>
    <p:sldId xmlns:r="http://schemas.openxmlformats.org/officeDocument/2006/relationships" id="257" r:id="R7c2830bbc31d4a45"/>
    <p:sldId xmlns:r="http://schemas.openxmlformats.org/officeDocument/2006/relationships" id="258" r:id="R07b62704ae344aff"/>
    <p:sldId xmlns:r="http://schemas.openxmlformats.org/officeDocument/2006/relationships" id="259" r:id="R30f21c88449a4136"/>
    <p:sldId xmlns:r="http://schemas.openxmlformats.org/officeDocument/2006/relationships" id="260" r:id="R64e81e37f6bf49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7064e2d7af40ec" /><Relationship Type="http://schemas.openxmlformats.org/officeDocument/2006/relationships/slide" Target="/ppt/slides/slide1.xml" Id="R5a889bbd46ca4458" /><Relationship Type="http://schemas.openxmlformats.org/officeDocument/2006/relationships/slide" Target="/ppt/slides/slide2.xml" Id="R7c2830bbc31d4a45" /><Relationship Type="http://schemas.openxmlformats.org/officeDocument/2006/relationships/slide" Target="/ppt/slides/slide3.xml" Id="R07b62704ae344aff" /><Relationship Type="http://schemas.openxmlformats.org/officeDocument/2006/relationships/slide" Target="/ppt/slides/slide4.xml" Id="R30f21c88449a4136" /><Relationship Type="http://schemas.openxmlformats.org/officeDocument/2006/relationships/slide" Target="/ppt/slides/slide5.xml" Id="R64e81e37f6bf49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9ed1adf88048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fc33385d1471e" /><Relationship Type="http://schemas.openxmlformats.org/officeDocument/2006/relationships/theme" Target="/ppt/slideMasters/theme/theme1.xml" Id="R7c8e0c68a18847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0fc33385d147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b11a703b246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d44c6faa549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3fb092f4545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3355a96144c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379f87cc942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IDRETTSLAG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IDRETTSLAG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Elise Lande, Grønåsen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ivar.helland84@gmail.com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www.tysnesil.no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985 537 046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IDRETTSLAG</a:t>
            </a:r>
          </a:p>
        </p:txBody>
      </p:sp>
    </p:spTree>
  </p:cSld>
  <p:clrMapOvr>
    <a:masterClrMapping xmlns:a="http://schemas.openxmlformats.org/drawingml/2006/main"/>
  </p:clrMapOvr>
</p:sld>
</file>