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c1ab42866843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2a486eedae4d69"/>
  </p:sldMasterIdLst>
  <p:sldIdLst>
    <p:sldId xmlns:r="http://schemas.openxmlformats.org/officeDocument/2006/relationships" id="256" r:id="Rfba6149412d24176"/>
    <p:sldId xmlns:r="http://schemas.openxmlformats.org/officeDocument/2006/relationships" id="257" r:id="R65a34d35a86e4f02"/>
    <p:sldId xmlns:r="http://schemas.openxmlformats.org/officeDocument/2006/relationships" id="258" r:id="R7398f1e5e2324955"/>
    <p:sldId xmlns:r="http://schemas.openxmlformats.org/officeDocument/2006/relationships" id="259" r:id="R3b99326b5ee946a5"/>
    <p:sldId xmlns:r="http://schemas.openxmlformats.org/officeDocument/2006/relationships" id="260" r:id="R482e4ac4fd5e4b8e"/>
    <p:sldId xmlns:r="http://schemas.openxmlformats.org/officeDocument/2006/relationships" id="261" r:id="R1a579aa523264a63"/>
    <p:sldId xmlns:r="http://schemas.openxmlformats.org/officeDocument/2006/relationships" id="262" r:id="Re23b498aa62f49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a486eedae4d69" /><Relationship Type="http://schemas.openxmlformats.org/officeDocument/2006/relationships/slide" Target="/ppt/slides/slide1.xml" Id="Rfba6149412d24176" /><Relationship Type="http://schemas.openxmlformats.org/officeDocument/2006/relationships/slide" Target="/ppt/slides/slide2.xml" Id="R65a34d35a86e4f02" /><Relationship Type="http://schemas.openxmlformats.org/officeDocument/2006/relationships/slide" Target="/ppt/slides/slide3.xml" Id="R7398f1e5e2324955" /><Relationship Type="http://schemas.openxmlformats.org/officeDocument/2006/relationships/slide" Target="/ppt/slides/slide4.xml" Id="R3b99326b5ee946a5" /><Relationship Type="http://schemas.openxmlformats.org/officeDocument/2006/relationships/slide" Target="/ppt/slides/slide5.xml" Id="R482e4ac4fd5e4b8e" /><Relationship Type="http://schemas.openxmlformats.org/officeDocument/2006/relationships/slide" Target="/ppt/slides/slide6.xml" Id="R1a579aa523264a63" /><Relationship Type="http://schemas.openxmlformats.org/officeDocument/2006/relationships/slide" Target="/ppt/slides/slide7.xml" Id="Re23b498aa62f49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16ca6a71c4b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bebc1b9d640c5" /><Relationship Type="http://schemas.openxmlformats.org/officeDocument/2006/relationships/theme" Target="/ppt/slideMasters/theme/theme1.xml" Id="R51bb8146c3c947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cbebc1b9d640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37b8500a647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4d2ae9a1543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a5cc463ea44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e25868dec4c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fade95bdf4c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74b99b7614a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53e4fdf4642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WELLE AS ble etablert [år] og holder til i Øyer.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−170 209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−211 066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223 952 824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226 088 148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RØRVIK MATHILDE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RØRVIK JAN-ERIK  –  28,6 %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Welle Gruppen, Hundervegen 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2636 Øyer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985 553 173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AS</a:t>
            </a:r>
          </a:p>
        </p:txBody>
      </p:sp>
    </p:spTree>
  </p:cSld>
  <p:clrMapOvr>
    <a:masterClrMapping xmlns:a="http://schemas.openxmlformats.org/drawingml/2006/main"/>
  </p:clrMapOvr>
</p:sld>
</file>