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956758bffec47c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6d160502df04961"/>
  </p:sldMasterIdLst>
  <p:sldIdLst>
    <p:sldId xmlns:r="http://schemas.openxmlformats.org/officeDocument/2006/relationships" id="256" r:id="R4c442f5219034be3"/>
    <p:sldId xmlns:r="http://schemas.openxmlformats.org/officeDocument/2006/relationships" id="257" r:id="R74b398e28eb845af"/>
    <p:sldId xmlns:r="http://schemas.openxmlformats.org/officeDocument/2006/relationships" id="258" r:id="R0c75e47eb5e14af4"/>
    <p:sldId xmlns:r="http://schemas.openxmlformats.org/officeDocument/2006/relationships" id="259" r:id="R40df000db7fa4a8c"/>
    <p:sldId xmlns:r="http://schemas.openxmlformats.org/officeDocument/2006/relationships" id="260" r:id="R77a4b63cf70c4204"/>
    <p:sldId xmlns:r="http://schemas.openxmlformats.org/officeDocument/2006/relationships" id="261" r:id="R61e48044aaf1488d"/>
    <p:sldId xmlns:r="http://schemas.openxmlformats.org/officeDocument/2006/relationships" id="262" r:id="R5e16e28cfbe5423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6d160502df04961" /><Relationship Type="http://schemas.openxmlformats.org/officeDocument/2006/relationships/slide" Target="/ppt/slides/slide1.xml" Id="R4c442f5219034be3" /><Relationship Type="http://schemas.openxmlformats.org/officeDocument/2006/relationships/slide" Target="/ppt/slides/slide2.xml" Id="R74b398e28eb845af" /><Relationship Type="http://schemas.openxmlformats.org/officeDocument/2006/relationships/slide" Target="/ppt/slides/slide3.xml" Id="R0c75e47eb5e14af4" /><Relationship Type="http://schemas.openxmlformats.org/officeDocument/2006/relationships/slide" Target="/ppt/slides/slide4.xml" Id="R40df000db7fa4a8c" /><Relationship Type="http://schemas.openxmlformats.org/officeDocument/2006/relationships/slide" Target="/ppt/slides/slide5.xml" Id="R77a4b63cf70c4204" /><Relationship Type="http://schemas.openxmlformats.org/officeDocument/2006/relationships/slide" Target="/ppt/slides/slide6.xml" Id="R61e48044aaf1488d" /><Relationship Type="http://schemas.openxmlformats.org/officeDocument/2006/relationships/slide" Target="/ppt/slides/slide7.xml" Id="R5e16e28cfbe5423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3d1238bd758472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474aec86b84ef2" /><Relationship Type="http://schemas.openxmlformats.org/officeDocument/2006/relationships/theme" Target="/ppt/slideMasters/theme/theme1.xml" Id="R62fbf16d0adb455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e474aec86b84ef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d35fcbc769484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f5b03413a1444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4cdb755c90405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d2dcc695aa4d8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60abccad624b2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d1761909864ca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214e8fc70f442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GOTS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GOTS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GOTS AS ble etablert [år] og holder til i Hakadal.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GOTS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GOTS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GOTS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114 778 985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−12 978 112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−13 499 742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2 822 008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28 491 999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GOTS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 BY AS  –  80,0 %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KIRKEBY KJETIL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KIRKEBY MORTEN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GOTS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Gamleveien 697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1487 Hakadal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46 46 46 43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www.gots.no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985 557 969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GOTS AS</a:t>
            </a:r>
          </a:p>
        </p:txBody>
      </p:sp>
    </p:spTree>
  </p:cSld>
  <p:clrMapOvr>
    <a:masterClrMapping xmlns:a="http://schemas.openxmlformats.org/drawingml/2006/main"/>
  </p:clrMapOvr>
</p:sld>
</file>