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e108c52c4114f4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d86ade8cb2e43da"/>
  </p:sldMasterIdLst>
  <p:sldIdLst>
    <p:sldId xmlns:r="http://schemas.openxmlformats.org/officeDocument/2006/relationships" id="256" r:id="R515be31f19f74405"/>
    <p:sldId xmlns:r="http://schemas.openxmlformats.org/officeDocument/2006/relationships" id="257" r:id="R965818a971b840b8"/>
    <p:sldId xmlns:r="http://schemas.openxmlformats.org/officeDocument/2006/relationships" id="258" r:id="Ref3d56fccdda4809"/>
    <p:sldId xmlns:r="http://schemas.openxmlformats.org/officeDocument/2006/relationships" id="259" r:id="R9cff1bd2f2a94a37"/>
    <p:sldId xmlns:r="http://schemas.openxmlformats.org/officeDocument/2006/relationships" id="260" r:id="Reda818e82ed9414f"/>
    <p:sldId xmlns:r="http://schemas.openxmlformats.org/officeDocument/2006/relationships" id="261" r:id="Radd3d9bf55c04998"/>
    <p:sldId xmlns:r="http://schemas.openxmlformats.org/officeDocument/2006/relationships" id="262" r:id="R407bad2685ed41f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d86ade8cb2e43da" /><Relationship Type="http://schemas.openxmlformats.org/officeDocument/2006/relationships/slide" Target="/ppt/slides/slide1.xml" Id="R515be31f19f74405" /><Relationship Type="http://schemas.openxmlformats.org/officeDocument/2006/relationships/slide" Target="/ppt/slides/slide2.xml" Id="R965818a971b840b8" /><Relationship Type="http://schemas.openxmlformats.org/officeDocument/2006/relationships/slide" Target="/ppt/slides/slide3.xml" Id="Ref3d56fccdda4809" /><Relationship Type="http://schemas.openxmlformats.org/officeDocument/2006/relationships/slide" Target="/ppt/slides/slide4.xml" Id="R9cff1bd2f2a94a37" /><Relationship Type="http://schemas.openxmlformats.org/officeDocument/2006/relationships/slide" Target="/ppt/slides/slide5.xml" Id="Reda818e82ed9414f" /><Relationship Type="http://schemas.openxmlformats.org/officeDocument/2006/relationships/slide" Target="/ppt/slides/slide6.xml" Id="Radd3d9bf55c04998" /><Relationship Type="http://schemas.openxmlformats.org/officeDocument/2006/relationships/slide" Target="/ppt/slides/slide7.xml" Id="R407bad2685ed41f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8af8636bf774e0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6939ba9d1c4ecb" /><Relationship Type="http://schemas.openxmlformats.org/officeDocument/2006/relationships/theme" Target="/ppt/slideMasters/theme/theme1.xml" Id="Rdb9c258d71e94f6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b6939ba9d1c4ec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d692c91d1f48d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a56ee0a971436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702b86cf37433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b8cccc436d46c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69a496cdbe41b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56681758db416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f4691c3e584aa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GONE SHOPPING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GONE SHOPPING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GONE SHOPPING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GONE SHOPPING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GONE SHOPPING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GONE SHOPPING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−21 246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237 451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18 177 374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18 275 004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GONE SHOPPING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CAMILLA SKOUVERØE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GONE SHOPPING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Brukenhetsnummer H0202, Camilla Colletts vei 1A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985 558 094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GONE SHOPPING AS</a:t>
            </a:r>
          </a:p>
        </p:txBody>
      </p:sp>
    </p:spTree>
  </p:cSld>
  <p:clrMapOvr>
    <a:masterClrMapping xmlns:a="http://schemas.openxmlformats.org/drawingml/2006/main"/>
  </p:clrMapOvr>
</p:sld>
</file>