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b5db1ec36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16bd0dbc548db"/>
  </p:sldMasterIdLst>
  <p:sldIdLst>
    <p:sldId xmlns:r="http://schemas.openxmlformats.org/officeDocument/2006/relationships" id="256" r:id="Rba8f5d6b2b884094"/>
    <p:sldId xmlns:r="http://schemas.openxmlformats.org/officeDocument/2006/relationships" id="257" r:id="Rb4df153b7c784120"/>
    <p:sldId xmlns:r="http://schemas.openxmlformats.org/officeDocument/2006/relationships" id="258" r:id="Rbf6a648710e64beb"/>
    <p:sldId xmlns:r="http://schemas.openxmlformats.org/officeDocument/2006/relationships" id="259" r:id="Rf56603d3fd5e4f90"/>
    <p:sldId xmlns:r="http://schemas.openxmlformats.org/officeDocument/2006/relationships" id="260" r:id="Rac5ba2418f4941f0"/>
    <p:sldId xmlns:r="http://schemas.openxmlformats.org/officeDocument/2006/relationships" id="261" r:id="Rfe6b31e89b3b46d5"/>
    <p:sldId xmlns:r="http://schemas.openxmlformats.org/officeDocument/2006/relationships" id="262" r:id="R0a53bac58803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16bd0dbc548db" /><Relationship Type="http://schemas.openxmlformats.org/officeDocument/2006/relationships/slide" Target="/ppt/slides/slide1.xml" Id="Rba8f5d6b2b884094" /><Relationship Type="http://schemas.openxmlformats.org/officeDocument/2006/relationships/slide" Target="/ppt/slides/slide2.xml" Id="Rb4df153b7c784120" /><Relationship Type="http://schemas.openxmlformats.org/officeDocument/2006/relationships/slide" Target="/ppt/slides/slide3.xml" Id="Rbf6a648710e64beb" /><Relationship Type="http://schemas.openxmlformats.org/officeDocument/2006/relationships/slide" Target="/ppt/slides/slide4.xml" Id="Rf56603d3fd5e4f90" /><Relationship Type="http://schemas.openxmlformats.org/officeDocument/2006/relationships/slide" Target="/ppt/slides/slide5.xml" Id="Rac5ba2418f4941f0" /><Relationship Type="http://schemas.openxmlformats.org/officeDocument/2006/relationships/slide" Target="/ppt/slides/slide6.xml" Id="Rfe6b31e89b3b46d5" /><Relationship Type="http://schemas.openxmlformats.org/officeDocument/2006/relationships/slide" Target="/ppt/slides/slide7.xml" Id="R0a53bac58803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dc7a7b553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08baebb54c87" /><Relationship Type="http://schemas.openxmlformats.org/officeDocument/2006/relationships/theme" Target="/ppt/slideMasters/theme/theme1.xml" Id="Rd29b4054ebf5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f08baebb5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2e82f742d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3bf8f3ec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913e2cd4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a7c4349e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adfa0998f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cd41d3b8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5e217b21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H D BYGG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H D BYGG OG BETONG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3 372 155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DREGELID HANS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985 574 510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 D BYGG OG BETONG AS</a:t>
            </a:r>
          </a:p>
        </p:txBody>
      </p:sp>
    </p:spTree>
  </p:cSld>
  <p:clrMapOvr>
    <a:masterClrMapping xmlns:a="http://schemas.openxmlformats.org/drawingml/2006/main"/>
  </p:clrMapOvr>
</p:sld>
</file>