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6a9c7de41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58e95cfeb4cb4"/>
  </p:sldMasterIdLst>
  <p:sldIdLst>
    <p:sldId xmlns:r="http://schemas.openxmlformats.org/officeDocument/2006/relationships" id="256" r:id="Rdb2105f6f16043a2"/>
    <p:sldId xmlns:r="http://schemas.openxmlformats.org/officeDocument/2006/relationships" id="257" r:id="R605957fd47f74a67"/>
    <p:sldId xmlns:r="http://schemas.openxmlformats.org/officeDocument/2006/relationships" id="258" r:id="R5291c34a7d614d3f"/>
    <p:sldId xmlns:r="http://schemas.openxmlformats.org/officeDocument/2006/relationships" id="259" r:id="R1bd26c450bed470d"/>
    <p:sldId xmlns:r="http://schemas.openxmlformats.org/officeDocument/2006/relationships" id="260" r:id="R462c3770be0a4860"/>
    <p:sldId xmlns:r="http://schemas.openxmlformats.org/officeDocument/2006/relationships" id="261" r:id="Rb1f5c66fc17e4b82"/>
    <p:sldId xmlns:r="http://schemas.openxmlformats.org/officeDocument/2006/relationships" id="262" r:id="Rfff8b182c490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58e95cfeb4cb4" /><Relationship Type="http://schemas.openxmlformats.org/officeDocument/2006/relationships/slide" Target="/ppt/slides/slide1.xml" Id="Rdb2105f6f16043a2" /><Relationship Type="http://schemas.openxmlformats.org/officeDocument/2006/relationships/slide" Target="/ppt/slides/slide2.xml" Id="R605957fd47f74a67" /><Relationship Type="http://schemas.openxmlformats.org/officeDocument/2006/relationships/slide" Target="/ppt/slides/slide3.xml" Id="R5291c34a7d614d3f" /><Relationship Type="http://schemas.openxmlformats.org/officeDocument/2006/relationships/slide" Target="/ppt/slides/slide4.xml" Id="R1bd26c450bed470d" /><Relationship Type="http://schemas.openxmlformats.org/officeDocument/2006/relationships/slide" Target="/ppt/slides/slide5.xml" Id="R462c3770be0a4860" /><Relationship Type="http://schemas.openxmlformats.org/officeDocument/2006/relationships/slide" Target="/ppt/slides/slide6.xml" Id="Rb1f5c66fc17e4b82" /><Relationship Type="http://schemas.openxmlformats.org/officeDocument/2006/relationships/slide" Target="/ppt/slides/slide7.xml" Id="Rfff8b182c490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654f99fea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28a9e07347c9" /><Relationship Type="http://schemas.openxmlformats.org/officeDocument/2006/relationships/theme" Target="/ppt/slideMasters/theme/theme1.xml" Id="R2a540b9908b9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a28a9e073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0611fd6c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471a7b3c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edea4b9c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c0b4b21b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99f76b42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026ce10b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64d6ef29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FJORDVEKST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FJORDVEKST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10 552 752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HJELLE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KLEYN-HESSELINK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HJELLE SOLHEIM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dag.solheim@fjordvekst.no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985 586 578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