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d72f870dc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012ee93a74033"/>
  </p:sldMasterIdLst>
  <p:sldIdLst>
    <p:sldId xmlns:r="http://schemas.openxmlformats.org/officeDocument/2006/relationships" id="256" r:id="R69c027df508d441a"/>
    <p:sldId xmlns:r="http://schemas.openxmlformats.org/officeDocument/2006/relationships" id="257" r:id="Rb6f9b7abb9c745af"/>
    <p:sldId xmlns:r="http://schemas.openxmlformats.org/officeDocument/2006/relationships" id="258" r:id="Rd61486ed138a47c7"/>
    <p:sldId xmlns:r="http://schemas.openxmlformats.org/officeDocument/2006/relationships" id="259" r:id="R7e9dc1da81d944e2"/>
    <p:sldId xmlns:r="http://schemas.openxmlformats.org/officeDocument/2006/relationships" id="260" r:id="R962b7fd06fc942c2"/>
    <p:sldId xmlns:r="http://schemas.openxmlformats.org/officeDocument/2006/relationships" id="261" r:id="R51d8b90dc2694941"/>
    <p:sldId xmlns:r="http://schemas.openxmlformats.org/officeDocument/2006/relationships" id="262" r:id="Rb25c0a21a680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012ee93a74033" /><Relationship Type="http://schemas.openxmlformats.org/officeDocument/2006/relationships/slide" Target="/ppt/slides/slide1.xml" Id="R69c027df508d441a" /><Relationship Type="http://schemas.openxmlformats.org/officeDocument/2006/relationships/slide" Target="/ppt/slides/slide2.xml" Id="Rb6f9b7abb9c745af" /><Relationship Type="http://schemas.openxmlformats.org/officeDocument/2006/relationships/slide" Target="/ppt/slides/slide3.xml" Id="Rd61486ed138a47c7" /><Relationship Type="http://schemas.openxmlformats.org/officeDocument/2006/relationships/slide" Target="/ppt/slides/slide4.xml" Id="R7e9dc1da81d944e2" /><Relationship Type="http://schemas.openxmlformats.org/officeDocument/2006/relationships/slide" Target="/ppt/slides/slide5.xml" Id="R962b7fd06fc942c2" /><Relationship Type="http://schemas.openxmlformats.org/officeDocument/2006/relationships/slide" Target="/ppt/slides/slide6.xml" Id="R51d8b90dc2694941" /><Relationship Type="http://schemas.openxmlformats.org/officeDocument/2006/relationships/slide" Target="/ppt/slides/slide7.xml" Id="Rb25c0a21a680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931ba3e31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7c7020b9d4934" /><Relationship Type="http://schemas.openxmlformats.org/officeDocument/2006/relationships/theme" Target="/ppt/slideMasters/theme/theme1.xml" Id="Re85bc3f87810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7c7020b9d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e6d13dc7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9c8fa93cf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d9cbd6c78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9a4ffeaa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73dd9e69f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b86aa786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3a20103da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RENT A CAR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RENT A CAR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1 341 849 892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115 800 932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70 159 055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259 937 335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1 311 398 920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RENT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customerservice@hertz.no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www.hertz.no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985 588 392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