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d10da30ed4e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fe08df6424f73"/>
  </p:sldMasterIdLst>
  <p:sldIdLst>
    <p:sldId xmlns:r="http://schemas.openxmlformats.org/officeDocument/2006/relationships" id="256" r:id="R91a545b16c12494d"/>
    <p:sldId xmlns:r="http://schemas.openxmlformats.org/officeDocument/2006/relationships" id="257" r:id="R3289a174fc28435b"/>
    <p:sldId xmlns:r="http://schemas.openxmlformats.org/officeDocument/2006/relationships" id="258" r:id="R837536c6c1d1421c"/>
    <p:sldId xmlns:r="http://schemas.openxmlformats.org/officeDocument/2006/relationships" id="259" r:id="Ra832ed78d33d406e"/>
    <p:sldId xmlns:r="http://schemas.openxmlformats.org/officeDocument/2006/relationships" id="260" r:id="Rfa3386e7d5034726"/>
    <p:sldId xmlns:r="http://schemas.openxmlformats.org/officeDocument/2006/relationships" id="261" r:id="Rbc669d188a834efb"/>
    <p:sldId xmlns:r="http://schemas.openxmlformats.org/officeDocument/2006/relationships" id="262" r:id="R41e48730c001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fe08df6424f73" /><Relationship Type="http://schemas.openxmlformats.org/officeDocument/2006/relationships/slide" Target="/ppt/slides/slide1.xml" Id="R91a545b16c12494d" /><Relationship Type="http://schemas.openxmlformats.org/officeDocument/2006/relationships/slide" Target="/ppt/slides/slide2.xml" Id="R3289a174fc28435b" /><Relationship Type="http://schemas.openxmlformats.org/officeDocument/2006/relationships/slide" Target="/ppt/slides/slide3.xml" Id="R837536c6c1d1421c" /><Relationship Type="http://schemas.openxmlformats.org/officeDocument/2006/relationships/slide" Target="/ppt/slides/slide4.xml" Id="Ra832ed78d33d406e" /><Relationship Type="http://schemas.openxmlformats.org/officeDocument/2006/relationships/slide" Target="/ppt/slides/slide5.xml" Id="Rfa3386e7d5034726" /><Relationship Type="http://schemas.openxmlformats.org/officeDocument/2006/relationships/slide" Target="/ppt/slides/slide6.xml" Id="Rbc669d188a834efb" /><Relationship Type="http://schemas.openxmlformats.org/officeDocument/2006/relationships/slide" Target="/ppt/slides/slide7.xml" Id="R41e48730c001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90081ec7a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84d81991b46e8" /><Relationship Type="http://schemas.openxmlformats.org/officeDocument/2006/relationships/theme" Target="/ppt/slideMasters/theme/theme1.xml" Id="R3ad9c944ddcd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84d81991b46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fb83b76504a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ead93d6df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1efcd19af41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faa02d33349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8879451ec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caf5aa19841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5731d4fbd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ARKITEKTFIRMA JON VIKØREN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ARKITEKTFIRMA JON VIKØREN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ARKITEKTFIRMA JON VIKØREN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ARKITEKTFIRMA JON VIKØREN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ARKITEKTFIRMA JON VIKØREN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ARKITEKTFIRMA JON VIKØREN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4 182 614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4 587 133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ARKITEKTFIRMA JON VIKØREN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VIKØREN LIN MARIE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TANGSTAD KAREN SOFIE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TANGSTAD RUNE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VIKESTAD KJELL ARNSTEIN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VIKØREN DAGNY BERGLJOT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ARKITEKTFIRMA JON VIKØREN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Tomtebu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post@arkjv.no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985 589 003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ARKITEKTFIRMA JON VIKØREN AS</a:t>
            </a:r>
          </a:p>
        </p:txBody>
      </p:sp>
    </p:spTree>
  </p:cSld>
  <p:clrMapOvr>
    <a:masterClrMapping xmlns:a="http://schemas.openxmlformats.org/drawingml/2006/main"/>
  </p:clrMapOvr>
</p:sld>
</file>