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0dd1b41fef4f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f51002d57c49ed"/>
  </p:sldMasterIdLst>
  <p:sldIdLst>
    <p:sldId xmlns:r="http://schemas.openxmlformats.org/officeDocument/2006/relationships" id="256" r:id="R99ce1f3777c64d78"/>
    <p:sldId xmlns:r="http://schemas.openxmlformats.org/officeDocument/2006/relationships" id="257" r:id="R52f0720ff2fc4673"/>
    <p:sldId xmlns:r="http://schemas.openxmlformats.org/officeDocument/2006/relationships" id="258" r:id="R88b6d9bd48bd4be9"/>
    <p:sldId xmlns:r="http://schemas.openxmlformats.org/officeDocument/2006/relationships" id="259" r:id="Rb22566b6b6614f5c"/>
    <p:sldId xmlns:r="http://schemas.openxmlformats.org/officeDocument/2006/relationships" id="260" r:id="Rcbbe6d40af424286"/>
    <p:sldId xmlns:r="http://schemas.openxmlformats.org/officeDocument/2006/relationships" id="261" r:id="Re7adb97eed4840af"/>
    <p:sldId xmlns:r="http://schemas.openxmlformats.org/officeDocument/2006/relationships" id="262" r:id="R6c8b21f80ff448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f51002d57c49ed" /><Relationship Type="http://schemas.openxmlformats.org/officeDocument/2006/relationships/slide" Target="/ppt/slides/slide1.xml" Id="R99ce1f3777c64d78" /><Relationship Type="http://schemas.openxmlformats.org/officeDocument/2006/relationships/slide" Target="/ppt/slides/slide2.xml" Id="R52f0720ff2fc4673" /><Relationship Type="http://schemas.openxmlformats.org/officeDocument/2006/relationships/slide" Target="/ppt/slides/slide3.xml" Id="R88b6d9bd48bd4be9" /><Relationship Type="http://schemas.openxmlformats.org/officeDocument/2006/relationships/slide" Target="/ppt/slides/slide4.xml" Id="Rb22566b6b6614f5c" /><Relationship Type="http://schemas.openxmlformats.org/officeDocument/2006/relationships/slide" Target="/ppt/slides/slide5.xml" Id="Rcbbe6d40af424286" /><Relationship Type="http://schemas.openxmlformats.org/officeDocument/2006/relationships/slide" Target="/ppt/slides/slide6.xml" Id="Re7adb97eed4840af" /><Relationship Type="http://schemas.openxmlformats.org/officeDocument/2006/relationships/slide" Target="/ppt/slides/slide7.xml" Id="R6c8b21f80ff448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767ae38db446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cd7e8220b4c41" /><Relationship Type="http://schemas.openxmlformats.org/officeDocument/2006/relationships/theme" Target="/ppt/slideMasters/theme/theme1.xml" Id="R9c89065647e241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dcd7e8220b4c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bdf6333b341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4bb1862694f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6cb6bf3e04c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740def3ab4c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21f13682f46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b89e272fe4f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d73461a8c47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HESNES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HESNES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9 702 000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−24 717 000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38 504 000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464 225 000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693 471 000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INVEST AG (SELSKAP)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HESNES KAJA II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Langgate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985 596 492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HESNES HOLDING AS</a:t>
            </a:r>
          </a:p>
        </p:txBody>
      </p:sp>
    </p:spTree>
  </p:cSld>
  <p:clrMapOvr>
    <a:masterClrMapping xmlns:a="http://schemas.openxmlformats.org/drawingml/2006/main"/>
  </p:clrMapOvr>
</p:sld>
</file>