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62c7cdb46d4c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014869a32e4965"/>
  </p:sldMasterIdLst>
  <p:sldIdLst>
    <p:sldId xmlns:r="http://schemas.openxmlformats.org/officeDocument/2006/relationships" id="256" r:id="R4d5dc02b2523489b"/>
    <p:sldId xmlns:r="http://schemas.openxmlformats.org/officeDocument/2006/relationships" id="257" r:id="R8870357e39494fb0"/>
    <p:sldId xmlns:r="http://schemas.openxmlformats.org/officeDocument/2006/relationships" id="258" r:id="Rfae37f87db3b4119"/>
    <p:sldId xmlns:r="http://schemas.openxmlformats.org/officeDocument/2006/relationships" id="259" r:id="R921ad730b2b64b56"/>
    <p:sldId xmlns:r="http://schemas.openxmlformats.org/officeDocument/2006/relationships" id="260" r:id="Rcd22a1595af647be"/>
    <p:sldId xmlns:r="http://schemas.openxmlformats.org/officeDocument/2006/relationships" id="261" r:id="R6404a5e336e044d6"/>
    <p:sldId xmlns:r="http://schemas.openxmlformats.org/officeDocument/2006/relationships" id="262" r:id="R1cb41f9ea1df41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14869a32e4965" /><Relationship Type="http://schemas.openxmlformats.org/officeDocument/2006/relationships/slide" Target="/ppt/slides/slide1.xml" Id="R4d5dc02b2523489b" /><Relationship Type="http://schemas.openxmlformats.org/officeDocument/2006/relationships/slide" Target="/ppt/slides/slide2.xml" Id="R8870357e39494fb0" /><Relationship Type="http://schemas.openxmlformats.org/officeDocument/2006/relationships/slide" Target="/ppt/slides/slide3.xml" Id="Rfae37f87db3b4119" /><Relationship Type="http://schemas.openxmlformats.org/officeDocument/2006/relationships/slide" Target="/ppt/slides/slide4.xml" Id="R921ad730b2b64b56" /><Relationship Type="http://schemas.openxmlformats.org/officeDocument/2006/relationships/slide" Target="/ppt/slides/slide5.xml" Id="Rcd22a1595af647be" /><Relationship Type="http://schemas.openxmlformats.org/officeDocument/2006/relationships/slide" Target="/ppt/slides/slide6.xml" Id="R6404a5e336e044d6" /><Relationship Type="http://schemas.openxmlformats.org/officeDocument/2006/relationships/slide" Target="/ppt/slides/slide7.xml" Id="R1cb41f9ea1df41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46464567b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bbe9eeb1e49ce" /><Relationship Type="http://schemas.openxmlformats.org/officeDocument/2006/relationships/theme" Target="/ppt/slideMasters/theme/theme1.xml" Id="R8bb474f2ee0640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bbe9eeb1e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f286815ad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42afe20124a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054c09d2843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82cbc355b4d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d04075072447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e99eeb11844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dbe99287341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IMA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241 103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994 536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1 896 166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EIOLF FRODE STEINVIK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Siffo AS, Sjøgata 15-17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985 612 307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IMA HOLDING AS</a:t>
            </a:r>
          </a:p>
        </p:txBody>
      </p:sp>
    </p:spTree>
  </p:cSld>
  <p:clrMapOvr>
    <a:masterClrMapping xmlns:a="http://schemas.openxmlformats.org/drawingml/2006/main"/>
  </p:clrMapOvr>
</p:sld>
</file>