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0d806f913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caf3fbd954620"/>
  </p:sldMasterIdLst>
  <p:sldIdLst>
    <p:sldId xmlns:r="http://schemas.openxmlformats.org/officeDocument/2006/relationships" id="256" r:id="R2edd08fa40d44239"/>
    <p:sldId xmlns:r="http://schemas.openxmlformats.org/officeDocument/2006/relationships" id="257" r:id="Rca79676d53674505"/>
    <p:sldId xmlns:r="http://schemas.openxmlformats.org/officeDocument/2006/relationships" id="258" r:id="Rb09b481eba244feb"/>
    <p:sldId xmlns:r="http://schemas.openxmlformats.org/officeDocument/2006/relationships" id="259" r:id="R85eb4cd57f134d9d"/>
    <p:sldId xmlns:r="http://schemas.openxmlformats.org/officeDocument/2006/relationships" id="260" r:id="Rdf4e5800f0024153"/>
    <p:sldId xmlns:r="http://schemas.openxmlformats.org/officeDocument/2006/relationships" id="261" r:id="R9ded25d59fdf4863"/>
    <p:sldId xmlns:r="http://schemas.openxmlformats.org/officeDocument/2006/relationships" id="262" r:id="R4d8131520d0340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caf3fbd954620" /><Relationship Type="http://schemas.openxmlformats.org/officeDocument/2006/relationships/slide" Target="/ppt/slides/slide1.xml" Id="R2edd08fa40d44239" /><Relationship Type="http://schemas.openxmlformats.org/officeDocument/2006/relationships/slide" Target="/ppt/slides/slide2.xml" Id="Rca79676d53674505" /><Relationship Type="http://schemas.openxmlformats.org/officeDocument/2006/relationships/slide" Target="/ppt/slides/slide3.xml" Id="Rb09b481eba244feb" /><Relationship Type="http://schemas.openxmlformats.org/officeDocument/2006/relationships/slide" Target="/ppt/slides/slide4.xml" Id="R85eb4cd57f134d9d" /><Relationship Type="http://schemas.openxmlformats.org/officeDocument/2006/relationships/slide" Target="/ppt/slides/slide5.xml" Id="Rdf4e5800f0024153" /><Relationship Type="http://schemas.openxmlformats.org/officeDocument/2006/relationships/slide" Target="/ppt/slides/slide6.xml" Id="R9ded25d59fdf4863" /><Relationship Type="http://schemas.openxmlformats.org/officeDocument/2006/relationships/slide" Target="/ppt/slides/slide7.xml" Id="R4d8131520d0340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e56fa2ad2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abf8ab0340ad" /><Relationship Type="http://schemas.openxmlformats.org/officeDocument/2006/relationships/theme" Target="/ppt/slideMasters/theme/theme1.xml" Id="R316d9c569a92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4abf8ab03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4df8c577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1096f167e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aa9c06cd3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59e005a6f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e413ab567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c5e34c54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06600537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MPF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105 973 239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−4 953 004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−4 155 077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28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32 75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alexandrina.hansen@regnskapshuset.no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985 613 338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