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3c669e97c949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6cf9961feb443c"/>
  </p:sldMasterIdLst>
  <p:sldIdLst>
    <p:sldId xmlns:r="http://schemas.openxmlformats.org/officeDocument/2006/relationships" id="256" r:id="R581c7c4c4ee3411f"/>
    <p:sldId xmlns:r="http://schemas.openxmlformats.org/officeDocument/2006/relationships" id="257" r:id="Rd80128cf470c40f7"/>
    <p:sldId xmlns:r="http://schemas.openxmlformats.org/officeDocument/2006/relationships" id="258" r:id="R815695eac6dc493c"/>
    <p:sldId xmlns:r="http://schemas.openxmlformats.org/officeDocument/2006/relationships" id="259" r:id="Rc50a4be338da415f"/>
    <p:sldId xmlns:r="http://schemas.openxmlformats.org/officeDocument/2006/relationships" id="260" r:id="Re0857c5e2b664d9c"/>
    <p:sldId xmlns:r="http://schemas.openxmlformats.org/officeDocument/2006/relationships" id="261" r:id="R5ea1124e23054ce9"/>
    <p:sldId xmlns:r="http://schemas.openxmlformats.org/officeDocument/2006/relationships" id="262" r:id="Rd3814ebb6f324a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6cf9961feb443c" /><Relationship Type="http://schemas.openxmlformats.org/officeDocument/2006/relationships/slide" Target="/ppt/slides/slide1.xml" Id="R581c7c4c4ee3411f" /><Relationship Type="http://schemas.openxmlformats.org/officeDocument/2006/relationships/slide" Target="/ppt/slides/slide2.xml" Id="Rd80128cf470c40f7" /><Relationship Type="http://schemas.openxmlformats.org/officeDocument/2006/relationships/slide" Target="/ppt/slides/slide3.xml" Id="R815695eac6dc493c" /><Relationship Type="http://schemas.openxmlformats.org/officeDocument/2006/relationships/slide" Target="/ppt/slides/slide4.xml" Id="Rc50a4be338da415f" /><Relationship Type="http://schemas.openxmlformats.org/officeDocument/2006/relationships/slide" Target="/ppt/slides/slide5.xml" Id="Re0857c5e2b664d9c" /><Relationship Type="http://schemas.openxmlformats.org/officeDocument/2006/relationships/slide" Target="/ppt/slides/slide6.xml" Id="R5ea1124e23054ce9" /><Relationship Type="http://schemas.openxmlformats.org/officeDocument/2006/relationships/slide" Target="/ppt/slides/slide7.xml" Id="Rd3814ebb6f324a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f55b79a7ab4f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89bdfac0f4d3e" /><Relationship Type="http://schemas.openxmlformats.org/officeDocument/2006/relationships/theme" Target="/ppt/slideMasters/theme/theme1.xml" Id="Rb9f39bb1aebe42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d89bdfac0f4d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9b9ef198b47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606ad770b4d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b736fad4545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4103d30c54c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4347e2cd145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27f113bcc4b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83989ee2647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SOLSTRAND HOTEL &amp; BAD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 HOTEL &amp; BAD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160 485 400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1 600 405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48 668 996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85 700 040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Solstrandvegen 200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57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hotel@solstrand.com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www.solstrand.com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985 617 635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