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c6acd9ff9244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6e8abf78af40f8"/>
  </p:sldMasterIdLst>
  <p:sldIdLst>
    <p:sldId xmlns:r="http://schemas.openxmlformats.org/officeDocument/2006/relationships" id="256" r:id="R855c002c93794512"/>
    <p:sldId xmlns:r="http://schemas.openxmlformats.org/officeDocument/2006/relationships" id="257" r:id="R85558f65a8a14ecb"/>
    <p:sldId xmlns:r="http://schemas.openxmlformats.org/officeDocument/2006/relationships" id="258" r:id="R54a8dcb4236f4f7d"/>
    <p:sldId xmlns:r="http://schemas.openxmlformats.org/officeDocument/2006/relationships" id="259" r:id="R53d4a6c219944584"/>
    <p:sldId xmlns:r="http://schemas.openxmlformats.org/officeDocument/2006/relationships" id="260" r:id="R8dc0c59fa01a4bd5"/>
    <p:sldId xmlns:r="http://schemas.openxmlformats.org/officeDocument/2006/relationships" id="261" r:id="R0d2380b5c26f4482"/>
    <p:sldId xmlns:r="http://schemas.openxmlformats.org/officeDocument/2006/relationships" id="262" r:id="Rf9ce1bd6fed64c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e8abf78af40f8" /><Relationship Type="http://schemas.openxmlformats.org/officeDocument/2006/relationships/slide" Target="/ppt/slides/slide1.xml" Id="R855c002c93794512" /><Relationship Type="http://schemas.openxmlformats.org/officeDocument/2006/relationships/slide" Target="/ppt/slides/slide2.xml" Id="R85558f65a8a14ecb" /><Relationship Type="http://schemas.openxmlformats.org/officeDocument/2006/relationships/slide" Target="/ppt/slides/slide3.xml" Id="R54a8dcb4236f4f7d" /><Relationship Type="http://schemas.openxmlformats.org/officeDocument/2006/relationships/slide" Target="/ppt/slides/slide4.xml" Id="R53d4a6c219944584" /><Relationship Type="http://schemas.openxmlformats.org/officeDocument/2006/relationships/slide" Target="/ppt/slides/slide5.xml" Id="R8dc0c59fa01a4bd5" /><Relationship Type="http://schemas.openxmlformats.org/officeDocument/2006/relationships/slide" Target="/ppt/slides/slide6.xml" Id="R0d2380b5c26f4482" /><Relationship Type="http://schemas.openxmlformats.org/officeDocument/2006/relationships/slide" Target="/ppt/slides/slide7.xml" Id="Rf9ce1bd6fed64c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b7fc94e5f45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93dca86294a0d" /><Relationship Type="http://schemas.openxmlformats.org/officeDocument/2006/relationships/theme" Target="/ppt/slideMasters/theme/theme1.xml" Id="Re07581313c8049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93dca86294a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30d488c9a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d2c6d8baa4e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ad1dbcf6d41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f6b6223b448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9b6f5364242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edb57f4cd47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0815f0eed47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HELLVIK HUS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HUS ØST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152 284 779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4 937 688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3 882 953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12 399 461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26 203 076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HUS REGION ØST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94 22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firmapost.romerike@hellvikhus.no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985 637 083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ØST AS</a:t>
            </a:r>
          </a:p>
        </p:txBody>
      </p:sp>
    </p:spTree>
  </p:cSld>
  <p:clrMapOvr>
    <a:masterClrMapping xmlns:a="http://schemas.openxmlformats.org/drawingml/2006/main"/>
  </p:clrMapOvr>
</p:sld>
</file>