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21f500e35247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8b602719d2427b"/>
  </p:sldMasterIdLst>
  <p:sldIdLst>
    <p:sldId xmlns:r="http://schemas.openxmlformats.org/officeDocument/2006/relationships" id="256" r:id="R6ab5404c557e49b9"/>
    <p:sldId xmlns:r="http://schemas.openxmlformats.org/officeDocument/2006/relationships" id="257" r:id="R8ee41efcf8ab40ae"/>
    <p:sldId xmlns:r="http://schemas.openxmlformats.org/officeDocument/2006/relationships" id="258" r:id="R43411250eb3345dc"/>
    <p:sldId xmlns:r="http://schemas.openxmlformats.org/officeDocument/2006/relationships" id="259" r:id="R970c7f0496804f7b"/>
    <p:sldId xmlns:r="http://schemas.openxmlformats.org/officeDocument/2006/relationships" id="260" r:id="R32688278434749fd"/>
    <p:sldId xmlns:r="http://schemas.openxmlformats.org/officeDocument/2006/relationships" id="261" r:id="R5931222bf6ba4657"/>
    <p:sldId xmlns:r="http://schemas.openxmlformats.org/officeDocument/2006/relationships" id="262" r:id="R3bc159679ed448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b602719d2427b" /><Relationship Type="http://schemas.openxmlformats.org/officeDocument/2006/relationships/slide" Target="/ppt/slides/slide1.xml" Id="R6ab5404c557e49b9" /><Relationship Type="http://schemas.openxmlformats.org/officeDocument/2006/relationships/slide" Target="/ppt/slides/slide2.xml" Id="R8ee41efcf8ab40ae" /><Relationship Type="http://schemas.openxmlformats.org/officeDocument/2006/relationships/slide" Target="/ppt/slides/slide3.xml" Id="R43411250eb3345dc" /><Relationship Type="http://schemas.openxmlformats.org/officeDocument/2006/relationships/slide" Target="/ppt/slides/slide4.xml" Id="R970c7f0496804f7b" /><Relationship Type="http://schemas.openxmlformats.org/officeDocument/2006/relationships/slide" Target="/ppt/slides/slide5.xml" Id="R32688278434749fd" /><Relationship Type="http://schemas.openxmlformats.org/officeDocument/2006/relationships/slide" Target="/ppt/slides/slide6.xml" Id="R5931222bf6ba4657" /><Relationship Type="http://schemas.openxmlformats.org/officeDocument/2006/relationships/slide" Target="/ppt/slides/slide7.xml" Id="R3bc159679ed448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9888aab4447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c2c86442d4896" /><Relationship Type="http://schemas.openxmlformats.org/officeDocument/2006/relationships/theme" Target="/ppt/slideMasters/theme/theme1.xml" Id="Rffad8c813c234a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7c2c86442d48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d941b139d4f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f9c246f8640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acda41a4b47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5b8714d8040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af6c7a51948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c438790dd40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b7937901042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ØKONOMISERVICE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10 983 079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1 508 879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1 188 891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3 095 074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WINI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 INVEST AS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07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post@lofotenokonomi.no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985 641 803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