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0eb701286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8d1b7c46d446c"/>
  </p:sldMasterIdLst>
  <p:sldIdLst>
    <p:sldId xmlns:r="http://schemas.openxmlformats.org/officeDocument/2006/relationships" id="256" r:id="R7ad060313b6f4797"/>
    <p:sldId xmlns:r="http://schemas.openxmlformats.org/officeDocument/2006/relationships" id="257" r:id="R30c9c6aca23a495a"/>
    <p:sldId xmlns:r="http://schemas.openxmlformats.org/officeDocument/2006/relationships" id="258" r:id="Rbd83f84c70d345a6"/>
    <p:sldId xmlns:r="http://schemas.openxmlformats.org/officeDocument/2006/relationships" id="259" r:id="R895d5fe4c4864b25"/>
    <p:sldId xmlns:r="http://schemas.openxmlformats.org/officeDocument/2006/relationships" id="260" r:id="R93f307f84f2946ae"/>
    <p:sldId xmlns:r="http://schemas.openxmlformats.org/officeDocument/2006/relationships" id="261" r:id="R1ede1298df4e4b3d"/>
    <p:sldId xmlns:r="http://schemas.openxmlformats.org/officeDocument/2006/relationships" id="262" r:id="Rc95bf5559071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8d1b7c46d446c" /><Relationship Type="http://schemas.openxmlformats.org/officeDocument/2006/relationships/slide" Target="/ppt/slides/slide1.xml" Id="R7ad060313b6f4797" /><Relationship Type="http://schemas.openxmlformats.org/officeDocument/2006/relationships/slide" Target="/ppt/slides/slide2.xml" Id="R30c9c6aca23a495a" /><Relationship Type="http://schemas.openxmlformats.org/officeDocument/2006/relationships/slide" Target="/ppt/slides/slide3.xml" Id="Rbd83f84c70d345a6" /><Relationship Type="http://schemas.openxmlformats.org/officeDocument/2006/relationships/slide" Target="/ppt/slides/slide4.xml" Id="R895d5fe4c4864b25" /><Relationship Type="http://schemas.openxmlformats.org/officeDocument/2006/relationships/slide" Target="/ppt/slides/slide5.xml" Id="R93f307f84f2946ae" /><Relationship Type="http://schemas.openxmlformats.org/officeDocument/2006/relationships/slide" Target="/ppt/slides/slide6.xml" Id="R1ede1298df4e4b3d" /><Relationship Type="http://schemas.openxmlformats.org/officeDocument/2006/relationships/slide" Target="/ppt/slides/slide7.xml" Id="Rc95bf5559071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26165ccd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dfe951554dbe" /><Relationship Type="http://schemas.openxmlformats.org/officeDocument/2006/relationships/theme" Target="/ppt/slideMasters/theme/theme1.xml" Id="Rebfaef3cc23e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47dfe95155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420889029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cc9067a7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11852ce6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1e763f83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0cfff717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3f8c81e241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f25200c82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