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ce85d3acad4a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06694526a14607"/>
  </p:sldMasterIdLst>
  <p:sldIdLst>
    <p:sldId xmlns:r="http://schemas.openxmlformats.org/officeDocument/2006/relationships" id="256" r:id="R75772e84ce894ed1"/>
    <p:sldId xmlns:r="http://schemas.openxmlformats.org/officeDocument/2006/relationships" id="257" r:id="R0ae0e414e8734b2c"/>
    <p:sldId xmlns:r="http://schemas.openxmlformats.org/officeDocument/2006/relationships" id="258" r:id="Rce3201742ad64427"/>
    <p:sldId xmlns:r="http://schemas.openxmlformats.org/officeDocument/2006/relationships" id="259" r:id="Rd586381113784030"/>
    <p:sldId xmlns:r="http://schemas.openxmlformats.org/officeDocument/2006/relationships" id="260" r:id="R824832e9670d4fcc"/>
    <p:sldId xmlns:r="http://schemas.openxmlformats.org/officeDocument/2006/relationships" id="261" r:id="R63717073c132457a"/>
    <p:sldId xmlns:r="http://schemas.openxmlformats.org/officeDocument/2006/relationships" id="262" r:id="R1506011a7c4e47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06694526a14607" /><Relationship Type="http://schemas.openxmlformats.org/officeDocument/2006/relationships/slide" Target="/ppt/slides/slide1.xml" Id="R75772e84ce894ed1" /><Relationship Type="http://schemas.openxmlformats.org/officeDocument/2006/relationships/slide" Target="/ppt/slides/slide2.xml" Id="R0ae0e414e8734b2c" /><Relationship Type="http://schemas.openxmlformats.org/officeDocument/2006/relationships/slide" Target="/ppt/slides/slide3.xml" Id="Rce3201742ad64427" /><Relationship Type="http://schemas.openxmlformats.org/officeDocument/2006/relationships/slide" Target="/ppt/slides/slide4.xml" Id="Rd586381113784030" /><Relationship Type="http://schemas.openxmlformats.org/officeDocument/2006/relationships/slide" Target="/ppt/slides/slide5.xml" Id="R824832e9670d4fcc" /><Relationship Type="http://schemas.openxmlformats.org/officeDocument/2006/relationships/slide" Target="/ppt/slides/slide6.xml" Id="R63717073c132457a" /><Relationship Type="http://schemas.openxmlformats.org/officeDocument/2006/relationships/slide" Target="/ppt/slides/slide7.xml" Id="R1506011a7c4e47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6f693bfbdc40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e4ebf2f1646ad" /><Relationship Type="http://schemas.openxmlformats.org/officeDocument/2006/relationships/theme" Target="/ppt/slideMasters/theme/theme1.xml" Id="R4162182429ab48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6e4ebf2f1646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766cc5b3847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d6514fb4f4e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3238c152541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3b495149d43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8975430df44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baf686b134f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9caee99e84f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211 166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−4 484 548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7 202 106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13 293 433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ROLFSRUD NERGAARD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ROLFSRUD NERGAARD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LEIV LEA NERGAARD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ROLFSRUD NERGAARD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ROLFSRUD NERGAARD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Heftyes gate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985 660 980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LEINA AS</a:t>
            </a:r>
          </a:p>
        </p:txBody>
      </p:sp>
    </p:spTree>
  </p:cSld>
  <p:clrMapOvr>
    <a:masterClrMapping xmlns:a="http://schemas.openxmlformats.org/drawingml/2006/main"/>
  </p:clrMapOvr>
</p:sld>
</file>