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38ca0472814b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ee49afa2aa468f"/>
  </p:sldMasterIdLst>
  <p:sldIdLst>
    <p:sldId xmlns:r="http://schemas.openxmlformats.org/officeDocument/2006/relationships" id="256" r:id="Rdcbc999ae5f34a05"/>
    <p:sldId xmlns:r="http://schemas.openxmlformats.org/officeDocument/2006/relationships" id="257" r:id="R9d6fc0e6378d451a"/>
    <p:sldId xmlns:r="http://schemas.openxmlformats.org/officeDocument/2006/relationships" id="258" r:id="R6e60e67d256740b2"/>
    <p:sldId xmlns:r="http://schemas.openxmlformats.org/officeDocument/2006/relationships" id="259" r:id="Rcc52bf4c9ba148c1"/>
    <p:sldId xmlns:r="http://schemas.openxmlformats.org/officeDocument/2006/relationships" id="260" r:id="Rb8a31bcaac644600"/>
    <p:sldId xmlns:r="http://schemas.openxmlformats.org/officeDocument/2006/relationships" id="261" r:id="R163a28f95f294a8f"/>
    <p:sldId xmlns:r="http://schemas.openxmlformats.org/officeDocument/2006/relationships" id="262" r:id="R60c8b7a77e9149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ee49afa2aa468f" /><Relationship Type="http://schemas.openxmlformats.org/officeDocument/2006/relationships/slide" Target="/ppt/slides/slide1.xml" Id="Rdcbc999ae5f34a05" /><Relationship Type="http://schemas.openxmlformats.org/officeDocument/2006/relationships/slide" Target="/ppt/slides/slide2.xml" Id="R9d6fc0e6378d451a" /><Relationship Type="http://schemas.openxmlformats.org/officeDocument/2006/relationships/slide" Target="/ppt/slides/slide3.xml" Id="R6e60e67d256740b2" /><Relationship Type="http://schemas.openxmlformats.org/officeDocument/2006/relationships/slide" Target="/ppt/slides/slide4.xml" Id="Rcc52bf4c9ba148c1" /><Relationship Type="http://schemas.openxmlformats.org/officeDocument/2006/relationships/slide" Target="/ppt/slides/slide5.xml" Id="Rb8a31bcaac644600" /><Relationship Type="http://schemas.openxmlformats.org/officeDocument/2006/relationships/slide" Target="/ppt/slides/slide6.xml" Id="R163a28f95f294a8f" /><Relationship Type="http://schemas.openxmlformats.org/officeDocument/2006/relationships/slide" Target="/ppt/slides/slide7.xml" Id="R60c8b7a77e9149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0bbd1065d342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c0f39b611498f" /><Relationship Type="http://schemas.openxmlformats.org/officeDocument/2006/relationships/theme" Target="/ppt/slideMasters/theme/theme1.xml" Id="Rdd1ec1e2d0984c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6c0f39b61149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32d40ac814e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d71be878f45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8f0fc140347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4ae2c08fa45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94304c40a45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4432a519b47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5eea2484d45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SNEFONN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SNEFONN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268 864 000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75 873 000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73 382 000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1 173 512 000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1 280 434 000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SIGVAL BERGESEN  –  86,7 %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BERGESEN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18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morten.sig.bergesen@snefonn.no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985 672 903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