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2ba7422c6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458c6c14741f7"/>
  </p:sldMasterIdLst>
  <p:sldIdLst>
    <p:sldId xmlns:r="http://schemas.openxmlformats.org/officeDocument/2006/relationships" id="256" r:id="R613faaea628a4499"/>
    <p:sldId xmlns:r="http://schemas.openxmlformats.org/officeDocument/2006/relationships" id="257" r:id="R0d940c5c43f54cc8"/>
    <p:sldId xmlns:r="http://schemas.openxmlformats.org/officeDocument/2006/relationships" id="258" r:id="R4e031b6cbe174c59"/>
    <p:sldId xmlns:r="http://schemas.openxmlformats.org/officeDocument/2006/relationships" id="259" r:id="R5a8ae83e4c504d9f"/>
    <p:sldId xmlns:r="http://schemas.openxmlformats.org/officeDocument/2006/relationships" id="260" r:id="R464f6a3b74a04ff5"/>
    <p:sldId xmlns:r="http://schemas.openxmlformats.org/officeDocument/2006/relationships" id="261" r:id="R9a1837d7bfb14efd"/>
    <p:sldId xmlns:r="http://schemas.openxmlformats.org/officeDocument/2006/relationships" id="262" r:id="R6648fdecbde1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458c6c14741f7" /><Relationship Type="http://schemas.openxmlformats.org/officeDocument/2006/relationships/slide" Target="/ppt/slides/slide1.xml" Id="R613faaea628a4499" /><Relationship Type="http://schemas.openxmlformats.org/officeDocument/2006/relationships/slide" Target="/ppt/slides/slide2.xml" Id="R0d940c5c43f54cc8" /><Relationship Type="http://schemas.openxmlformats.org/officeDocument/2006/relationships/slide" Target="/ppt/slides/slide3.xml" Id="R4e031b6cbe174c59" /><Relationship Type="http://schemas.openxmlformats.org/officeDocument/2006/relationships/slide" Target="/ppt/slides/slide4.xml" Id="R5a8ae83e4c504d9f" /><Relationship Type="http://schemas.openxmlformats.org/officeDocument/2006/relationships/slide" Target="/ppt/slides/slide5.xml" Id="R464f6a3b74a04ff5" /><Relationship Type="http://schemas.openxmlformats.org/officeDocument/2006/relationships/slide" Target="/ppt/slides/slide6.xml" Id="R9a1837d7bfb14efd" /><Relationship Type="http://schemas.openxmlformats.org/officeDocument/2006/relationships/slide" Target="/ppt/slides/slide7.xml" Id="R6648fdecbde1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d588609a8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b31b960fa459f" /><Relationship Type="http://schemas.openxmlformats.org/officeDocument/2006/relationships/theme" Target="/ppt/slideMasters/theme/theme1.xml" Id="R96dc2e329f05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b31b960fa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db1f8a263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3f8af586d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2f379819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4b8f6ce20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8e0f3c34e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72e96c02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84534e83b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ÅLESUND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ÅLESUND HUS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7 514 656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4 899 093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BLINDHEIMSVIK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 SONAR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Ellingsøyvegen 330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18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aalesundhus@online.no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985 681 112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HUS AS</a:t>
            </a:r>
          </a:p>
        </p:txBody>
      </p:sp>
    </p:spTree>
  </p:cSld>
  <p:clrMapOvr>
    <a:masterClrMapping xmlns:a="http://schemas.openxmlformats.org/drawingml/2006/main"/>
  </p:clrMapOvr>
</p:sld>
</file>