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a10922f9c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889d6582c4cd4"/>
  </p:sldMasterIdLst>
  <p:sldIdLst>
    <p:sldId xmlns:r="http://schemas.openxmlformats.org/officeDocument/2006/relationships" id="256" r:id="Rf3ecfb5a17fa4e0f"/>
    <p:sldId xmlns:r="http://schemas.openxmlformats.org/officeDocument/2006/relationships" id="257" r:id="Rdcd969ce63fc4a3d"/>
    <p:sldId xmlns:r="http://schemas.openxmlformats.org/officeDocument/2006/relationships" id="258" r:id="R101772f4ee384f54"/>
    <p:sldId xmlns:r="http://schemas.openxmlformats.org/officeDocument/2006/relationships" id="259" r:id="R67120ec7a07e40c4"/>
    <p:sldId xmlns:r="http://schemas.openxmlformats.org/officeDocument/2006/relationships" id="260" r:id="Rbacf75e3e9f34e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889d6582c4cd4" /><Relationship Type="http://schemas.openxmlformats.org/officeDocument/2006/relationships/slide" Target="/ppt/slides/slide1.xml" Id="Rf3ecfb5a17fa4e0f" /><Relationship Type="http://schemas.openxmlformats.org/officeDocument/2006/relationships/slide" Target="/ppt/slides/slide2.xml" Id="Rdcd969ce63fc4a3d" /><Relationship Type="http://schemas.openxmlformats.org/officeDocument/2006/relationships/slide" Target="/ppt/slides/slide3.xml" Id="R101772f4ee384f54" /><Relationship Type="http://schemas.openxmlformats.org/officeDocument/2006/relationships/slide" Target="/ppt/slides/slide4.xml" Id="R67120ec7a07e40c4" /><Relationship Type="http://schemas.openxmlformats.org/officeDocument/2006/relationships/slide" Target="/ppt/slides/slide5.xml" Id="Rbacf75e3e9f34e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f0446f8fd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6e55832794fb6" /><Relationship Type="http://schemas.openxmlformats.org/officeDocument/2006/relationships/theme" Target="/ppt/slideMasters/theme/theme1.xml" Id="R337098904699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6e5583279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f0fb25724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838d1271d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d3f11a3d6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ce90a26734f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6d5f992a846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www.terra.no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985 682 976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