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dde133b1c249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5bef105b784820"/>
  </p:sldMasterIdLst>
  <p:sldIdLst>
    <p:sldId xmlns:r="http://schemas.openxmlformats.org/officeDocument/2006/relationships" id="256" r:id="R00fbe4f0147c49f4"/>
    <p:sldId xmlns:r="http://schemas.openxmlformats.org/officeDocument/2006/relationships" id="257" r:id="R9ec6946b26d342a3"/>
    <p:sldId xmlns:r="http://schemas.openxmlformats.org/officeDocument/2006/relationships" id="258" r:id="R6c296d00f01f4d10"/>
    <p:sldId xmlns:r="http://schemas.openxmlformats.org/officeDocument/2006/relationships" id="259" r:id="R718498cebcde4c0c"/>
    <p:sldId xmlns:r="http://schemas.openxmlformats.org/officeDocument/2006/relationships" id="260" r:id="Re5a2f835252f41be"/>
    <p:sldId xmlns:r="http://schemas.openxmlformats.org/officeDocument/2006/relationships" id="261" r:id="R09a94d8f30fc465e"/>
    <p:sldId xmlns:r="http://schemas.openxmlformats.org/officeDocument/2006/relationships" id="262" r:id="R0bc1d3cfa17f48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5bef105b784820" /><Relationship Type="http://schemas.openxmlformats.org/officeDocument/2006/relationships/slide" Target="/ppt/slides/slide1.xml" Id="R00fbe4f0147c49f4" /><Relationship Type="http://schemas.openxmlformats.org/officeDocument/2006/relationships/slide" Target="/ppt/slides/slide2.xml" Id="R9ec6946b26d342a3" /><Relationship Type="http://schemas.openxmlformats.org/officeDocument/2006/relationships/slide" Target="/ppt/slides/slide3.xml" Id="R6c296d00f01f4d10" /><Relationship Type="http://schemas.openxmlformats.org/officeDocument/2006/relationships/slide" Target="/ppt/slides/slide4.xml" Id="R718498cebcde4c0c" /><Relationship Type="http://schemas.openxmlformats.org/officeDocument/2006/relationships/slide" Target="/ppt/slides/slide5.xml" Id="Re5a2f835252f41be" /><Relationship Type="http://schemas.openxmlformats.org/officeDocument/2006/relationships/slide" Target="/ppt/slides/slide6.xml" Id="R09a94d8f30fc465e" /><Relationship Type="http://schemas.openxmlformats.org/officeDocument/2006/relationships/slide" Target="/ppt/slides/slide7.xml" Id="R0bc1d3cfa17f48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2f751da1a4f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6acadf7584ac5" /><Relationship Type="http://schemas.openxmlformats.org/officeDocument/2006/relationships/theme" Target="/ppt/slideMasters/theme/theme1.xml" Id="R6554d84aad8742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46acadf7584a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56f4ec2f341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82e1ddab04c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4ea8daf2640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ed626e2dd4c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5c54698e542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793007e2645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c8b6f7fda41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AMIGO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AMIGO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12 369 018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96 399 953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96 565 878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 BAUMANN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Lillengveien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985 690 448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AMIGO INVEST AS</a:t>
            </a:r>
          </a:p>
        </p:txBody>
      </p:sp>
    </p:spTree>
  </p:cSld>
  <p:clrMapOvr>
    <a:masterClrMapping xmlns:a="http://schemas.openxmlformats.org/drawingml/2006/main"/>
  </p:clrMapOvr>
</p:sld>
</file>