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52e18deee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ab6b9df4b473c"/>
  </p:sldMasterIdLst>
  <p:sldIdLst>
    <p:sldId xmlns:r="http://schemas.openxmlformats.org/officeDocument/2006/relationships" id="256" r:id="R10d21181a34c4e99"/>
    <p:sldId xmlns:r="http://schemas.openxmlformats.org/officeDocument/2006/relationships" id="257" r:id="Rbffc41414199420b"/>
    <p:sldId xmlns:r="http://schemas.openxmlformats.org/officeDocument/2006/relationships" id="258" r:id="R9dfce406b0494457"/>
    <p:sldId xmlns:r="http://schemas.openxmlformats.org/officeDocument/2006/relationships" id="259" r:id="R84e5c8688d404b15"/>
    <p:sldId xmlns:r="http://schemas.openxmlformats.org/officeDocument/2006/relationships" id="260" r:id="Rb663b19608a248a7"/>
    <p:sldId xmlns:r="http://schemas.openxmlformats.org/officeDocument/2006/relationships" id="261" r:id="R28ac75e355cd474a"/>
    <p:sldId xmlns:r="http://schemas.openxmlformats.org/officeDocument/2006/relationships" id="262" r:id="R8d554ac12aed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ab6b9df4b473c" /><Relationship Type="http://schemas.openxmlformats.org/officeDocument/2006/relationships/slide" Target="/ppt/slides/slide1.xml" Id="R10d21181a34c4e99" /><Relationship Type="http://schemas.openxmlformats.org/officeDocument/2006/relationships/slide" Target="/ppt/slides/slide2.xml" Id="Rbffc41414199420b" /><Relationship Type="http://schemas.openxmlformats.org/officeDocument/2006/relationships/slide" Target="/ppt/slides/slide3.xml" Id="R9dfce406b0494457" /><Relationship Type="http://schemas.openxmlformats.org/officeDocument/2006/relationships/slide" Target="/ppt/slides/slide4.xml" Id="R84e5c8688d404b15" /><Relationship Type="http://schemas.openxmlformats.org/officeDocument/2006/relationships/slide" Target="/ppt/slides/slide5.xml" Id="Rb663b19608a248a7" /><Relationship Type="http://schemas.openxmlformats.org/officeDocument/2006/relationships/slide" Target="/ppt/slides/slide6.xml" Id="R28ac75e355cd474a" /><Relationship Type="http://schemas.openxmlformats.org/officeDocument/2006/relationships/slide" Target="/ppt/slides/slide7.xml" Id="R8d554ac12aed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8238d8d45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41a6efe74d21" /><Relationship Type="http://schemas.openxmlformats.org/officeDocument/2006/relationships/theme" Target="/ppt/slideMasters/theme/theme1.xml" Id="Raf57624d86a7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b41a6efe7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97932d6a9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d496f02f9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16a0afd0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cb20ecf3f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a1c81d8a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1eef3d914d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c29163083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BREIFONN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BREIFONN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28 189 078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26 430 581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26 554 896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295 050 444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317 516 849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MORTEN SIGVAL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MORTEN SIGVAL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BREIFONN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985 701 105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BREIFONN AS</a:t>
            </a:r>
          </a:p>
        </p:txBody>
      </p:sp>
    </p:spTree>
  </p:cSld>
  <p:clrMapOvr>
    <a:masterClrMapping xmlns:a="http://schemas.openxmlformats.org/drawingml/2006/main"/>
  </p:clrMapOvr>
</p:sld>
</file>