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c5da4c6dd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fe20e3eee405e"/>
  </p:sldMasterIdLst>
  <p:sldIdLst>
    <p:sldId xmlns:r="http://schemas.openxmlformats.org/officeDocument/2006/relationships" id="256" r:id="Rdd0e7ef2b3624d71"/>
    <p:sldId xmlns:r="http://schemas.openxmlformats.org/officeDocument/2006/relationships" id="257" r:id="R06e63191af184f45"/>
    <p:sldId xmlns:r="http://schemas.openxmlformats.org/officeDocument/2006/relationships" id="258" r:id="Ra34d27904aea40f9"/>
    <p:sldId xmlns:r="http://schemas.openxmlformats.org/officeDocument/2006/relationships" id="259" r:id="R6e3c2575f3a04a78"/>
    <p:sldId xmlns:r="http://schemas.openxmlformats.org/officeDocument/2006/relationships" id="260" r:id="R44eba8320d0d4137"/>
    <p:sldId xmlns:r="http://schemas.openxmlformats.org/officeDocument/2006/relationships" id="261" r:id="R05200ed861f34a23"/>
    <p:sldId xmlns:r="http://schemas.openxmlformats.org/officeDocument/2006/relationships" id="262" r:id="R378eb2c05665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fe20e3eee405e" /><Relationship Type="http://schemas.openxmlformats.org/officeDocument/2006/relationships/slide" Target="/ppt/slides/slide1.xml" Id="Rdd0e7ef2b3624d71" /><Relationship Type="http://schemas.openxmlformats.org/officeDocument/2006/relationships/slide" Target="/ppt/slides/slide2.xml" Id="R06e63191af184f45" /><Relationship Type="http://schemas.openxmlformats.org/officeDocument/2006/relationships/slide" Target="/ppt/slides/slide3.xml" Id="Ra34d27904aea40f9" /><Relationship Type="http://schemas.openxmlformats.org/officeDocument/2006/relationships/slide" Target="/ppt/slides/slide4.xml" Id="R6e3c2575f3a04a78" /><Relationship Type="http://schemas.openxmlformats.org/officeDocument/2006/relationships/slide" Target="/ppt/slides/slide5.xml" Id="R44eba8320d0d4137" /><Relationship Type="http://schemas.openxmlformats.org/officeDocument/2006/relationships/slide" Target="/ppt/slides/slide6.xml" Id="R05200ed861f34a23" /><Relationship Type="http://schemas.openxmlformats.org/officeDocument/2006/relationships/slide" Target="/ppt/slides/slide7.xml" Id="R378eb2c05665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3f8d3fbfdd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c9af83584bf5" /><Relationship Type="http://schemas.openxmlformats.org/officeDocument/2006/relationships/theme" Target="/ppt/slideMasters/theme/theme1.xml" Id="R86cb6c1f5fd1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cc9af8358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68d635d7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c52ea93b8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a682236d7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b23e8712b4f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50368686e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502f4e194a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99c9a6a76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IMPELLO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IMPELLO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13 237 529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56 430 697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58 845 310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985 701 636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IMPELLO AS</a:t>
            </a:r>
          </a:p>
        </p:txBody>
      </p:sp>
    </p:spTree>
  </p:cSld>
  <p:clrMapOvr>
    <a:masterClrMapping xmlns:a="http://schemas.openxmlformats.org/drawingml/2006/main"/>
  </p:clrMapOvr>
</p:sld>
</file>