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24c2a2c50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0bb69b6e24975"/>
  </p:sldMasterIdLst>
  <p:sldIdLst>
    <p:sldId xmlns:r="http://schemas.openxmlformats.org/officeDocument/2006/relationships" id="256" r:id="R0a5fc934499d4942"/>
    <p:sldId xmlns:r="http://schemas.openxmlformats.org/officeDocument/2006/relationships" id="257" r:id="R04ec7ff1a84348e0"/>
    <p:sldId xmlns:r="http://schemas.openxmlformats.org/officeDocument/2006/relationships" id="258" r:id="Re9d20d287ad248cb"/>
    <p:sldId xmlns:r="http://schemas.openxmlformats.org/officeDocument/2006/relationships" id="259" r:id="R30adb27eb3384009"/>
    <p:sldId xmlns:r="http://schemas.openxmlformats.org/officeDocument/2006/relationships" id="260" r:id="Rb9d52204b9a84c6d"/>
    <p:sldId xmlns:r="http://schemas.openxmlformats.org/officeDocument/2006/relationships" id="261" r:id="Ra5d3021ad3694e8a"/>
    <p:sldId xmlns:r="http://schemas.openxmlformats.org/officeDocument/2006/relationships" id="262" r:id="Rc0a0ab35f916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0bb69b6e24975" /><Relationship Type="http://schemas.openxmlformats.org/officeDocument/2006/relationships/slide" Target="/ppt/slides/slide1.xml" Id="R0a5fc934499d4942" /><Relationship Type="http://schemas.openxmlformats.org/officeDocument/2006/relationships/slide" Target="/ppt/slides/slide2.xml" Id="R04ec7ff1a84348e0" /><Relationship Type="http://schemas.openxmlformats.org/officeDocument/2006/relationships/slide" Target="/ppt/slides/slide3.xml" Id="Re9d20d287ad248cb" /><Relationship Type="http://schemas.openxmlformats.org/officeDocument/2006/relationships/slide" Target="/ppt/slides/slide4.xml" Id="R30adb27eb3384009" /><Relationship Type="http://schemas.openxmlformats.org/officeDocument/2006/relationships/slide" Target="/ppt/slides/slide5.xml" Id="Rb9d52204b9a84c6d" /><Relationship Type="http://schemas.openxmlformats.org/officeDocument/2006/relationships/slide" Target="/ppt/slides/slide6.xml" Id="Ra5d3021ad3694e8a" /><Relationship Type="http://schemas.openxmlformats.org/officeDocument/2006/relationships/slide" Target="/ppt/slides/slide7.xml" Id="Rc0a0ab35f916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c3fb5ac95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d14406184ced" /><Relationship Type="http://schemas.openxmlformats.org/officeDocument/2006/relationships/theme" Target="/ppt/slideMasters/theme/theme1.xml" Id="R060bf749623f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1d1440618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26bd9442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62ba91bc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7f80c11ce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48346b83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024871f1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4e32be3a6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281722b3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FRAXINUS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