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6d6e665808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f9daa74350433a"/>
  </p:sldMasterIdLst>
  <p:sldIdLst>
    <p:sldId xmlns:r="http://schemas.openxmlformats.org/officeDocument/2006/relationships" id="256" r:id="Rb475d5649d3c441e"/>
    <p:sldId xmlns:r="http://schemas.openxmlformats.org/officeDocument/2006/relationships" id="257" r:id="R1b259827ed8f4cb3"/>
    <p:sldId xmlns:r="http://schemas.openxmlformats.org/officeDocument/2006/relationships" id="258" r:id="R5ce1e10fc67b404b"/>
    <p:sldId xmlns:r="http://schemas.openxmlformats.org/officeDocument/2006/relationships" id="259" r:id="R687c792223a04016"/>
    <p:sldId xmlns:r="http://schemas.openxmlformats.org/officeDocument/2006/relationships" id="260" r:id="Rbe65e880d95c4e19"/>
    <p:sldId xmlns:r="http://schemas.openxmlformats.org/officeDocument/2006/relationships" id="261" r:id="Rca20e1af08274eeb"/>
    <p:sldId xmlns:r="http://schemas.openxmlformats.org/officeDocument/2006/relationships" id="262" r:id="R4e99366b8c0b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9daa74350433a" /><Relationship Type="http://schemas.openxmlformats.org/officeDocument/2006/relationships/slide" Target="/ppt/slides/slide1.xml" Id="Rb475d5649d3c441e" /><Relationship Type="http://schemas.openxmlformats.org/officeDocument/2006/relationships/slide" Target="/ppt/slides/slide2.xml" Id="R1b259827ed8f4cb3" /><Relationship Type="http://schemas.openxmlformats.org/officeDocument/2006/relationships/slide" Target="/ppt/slides/slide3.xml" Id="R5ce1e10fc67b404b" /><Relationship Type="http://schemas.openxmlformats.org/officeDocument/2006/relationships/slide" Target="/ppt/slides/slide4.xml" Id="R687c792223a04016" /><Relationship Type="http://schemas.openxmlformats.org/officeDocument/2006/relationships/slide" Target="/ppt/slides/slide5.xml" Id="Rbe65e880d95c4e19" /><Relationship Type="http://schemas.openxmlformats.org/officeDocument/2006/relationships/slide" Target="/ppt/slides/slide6.xml" Id="Rca20e1af08274eeb" /><Relationship Type="http://schemas.openxmlformats.org/officeDocument/2006/relationships/slide" Target="/ppt/slides/slide7.xml" Id="R4e99366b8c0b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87a0b766846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32c04496a4dd8" /><Relationship Type="http://schemas.openxmlformats.org/officeDocument/2006/relationships/theme" Target="/ppt/slideMasters/theme/theme1.xml" Id="R79b8d3a5edbf4c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32c04496a4d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e81915243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742ec5a19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9651385ec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ce7cab000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ac04d0f454b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0abd476524e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e2d9a827847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DANIELSEN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1 181 340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14 806 840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HOVENGA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Tollneskroken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3740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68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gs.senteret@rema.no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985 711 577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