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b0f0005d5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8a35d55cbf4b1d"/>
  </p:sldMasterIdLst>
  <p:sldIdLst>
    <p:sldId xmlns:r="http://schemas.openxmlformats.org/officeDocument/2006/relationships" id="256" r:id="R3943ea5ebf0f49c0"/>
    <p:sldId xmlns:r="http://schemas.openxmlformats.org/officeDocument/2006/relationships" id="257" r:id="R69e41066b5c64605"/>
    <p:sldId xmlns:r="http://schemas.openxmlformats.org/officeDocument/2006/relationships" id="258" r:id="Rd0afc3466d2b46be"/>
    <p:sldId xmlns:r="http://schemas.openxmlformats.org/officeDocument/2006/relationships" id="259" r:id="R56e707e5db1848f3"/>
    <p:sldId xmlns:r="http://schemas.openxmlformats.org/officeDocument/2006/relationships" id="260" r:id="R9f60e66af8bd4ac2"/>
    <p:sldId xmlns:r="http://schemas.openxmlformats.org/officeDocument/2006/relationships" id="261" r:id="Rb274c7a0e21041ce"/>
    <p:sldId xmlns:r="http://schemas.openxmlformats.org/officeDocument/2006/relationships" id="262" r:id="Rcda3bb0351784c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a35d55cbf4b1d" /><Relationship Type="http://schemas.openxmlformats.org/officeDocument/2006/relationships/slide" Target="/ppt/slides/slide1.xml" Id="R3943ea5ebf0f49c0" /><Relationship Type="http://schemas.openxmlformats.org/officeDocument/2006/relationships/slide" Target="/ppt/slides/slide2.xml" Id="R69e41066b5c64605" /><Relationship Type="http://schemas.openxmlformats.org/officeDocument/2006/relationships/slide" Target="/ppt/slides/slide3.xml" Id="Rd0afc3466d2b46be" /><Relationship Type="http://schemas.openxmlformats.org/officeDocument/2006/relationships/slide" Target="/ppt/slides/slide4.xml" Id="R56e707e5db1848f3" /><Relationship Type="http://schemas.openxmlformats.org/officeDocument/2006/relationships/slide" Target="/ppt/slides/slide5.xml" Id="R9f60e66af8bd4ac2" /><Relationship Type="http://schemas.openxmlformats.org/officeDocument/2006/relationships/slide" Target="/ppt/slides/slide6.xml" Id="Rb274c7a0e21041ce" /><Relationship Type="http://schemas.openxmlformats.org/officeDocument/2006/relationships/slide" Target="/ppt/slides/slide7.xml" Id="Rcda3bb0351784c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db17cb7f64b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2df86048143ea" /><Relationship Type="http://schemas.openxmlformats.org/officeDocument/2006/relationships/theme" Target="/ppt/slideMasters/theme/theme1.xml" Id="Rb6f075b28aac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b2df86048143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a3f067ffd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90bca9e954c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91ec567294f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c2107ca9048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73a49ebe144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b562d7d5642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9ff808015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RUNAA AS ble etablert [år] og holder til i Sel.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3 315 031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517 490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1 754 694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2 142 738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NÅRSTAD EVA RUSTEN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NÅRSTAD HÅKON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v/Nårstad, Selsvegen 895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2672 Sel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23 32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985 727 767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RUNAA AS</a:t>
            </a:r>
          </a:p>
        </p:txBody>
      </p:sp>
    </p:spTree>
  </p:cSld>
  <p:clrMapOvr>
    <a:masterClrMapping xmlns:a="http://schemas.openxmlformats.org/drawingml/2006/main"/>
  </p:clrMapOvr>
</p:sld>
</file>